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Montserrat Bold" charset="1" panose="00000800000000000000"/>
      <p:regular r:id="rId27"/>
    </p:embeddedFont>
    <p:embeddedFont>
      <p:font typeface="Montserrat Bold Italics" charset="1" panose="00000800000000000000"/>
      <p:regular r:id="rId28"/>
    </p:embeddedFont>
    <p:embeddedFont>
      <p:font typeface="Montserrat Medium" charset="1" panose="00000600000000000000"/>
      <p:regular r:id="rId29"/>
    </p:embeddedFont>
    <p:embeddedFont>
      <p:font typeface="Montserrat Light" charset="1" panose="00000400000000000000"/>
      <p:regular r:id="rId33"/>
    </p:embeddedFont>
    <p:embeddedFont>
      <p:font typeface="Now Bold" charset="1" panose="00000800000000000000"/>
      <p:regular r:id="rId38"/>
    </p:embeddedFont>
    <p:embeddedFont>
      <p:font typeface="DM Sans" charset="1" panose="00000000000000000000"/>
      <p:regular r:id="rId39"/>
    </p:embeddedFont>
    <p:embeddedFont>
      <p:font typeface="Montserrat" charset="1" panose="00000500000000000000"/>
      <p:regular r:id="rId40"/>
    </p:embeddedFont>
    <p:embeddedFont>
      <p:font typeface="Lato Bold" charset="1" panose="020F0502020204030203"/>
      <p:regular r:id="rId41"/>
    </p:embeddedFont>
    <p:embeddedFont>
      <p:font typeface="Lato" charset="1" panose="020F0502020204030203"/>
      <p:regular r:id="rId42"/>
    </p:embeddedFont>
    <p:embeddedFont>
      <p:font typeface="DM Sans Bold" charset="1" panose="00000000000000000000"/>
      <p:regular r:id="rId44"/>
    </p:embeddedFont>
    <p:embeddedFont>
      <p:font typeface="Archivo Black" charset="1" panose="020B0A03020202020B04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Masters/notesMaster1.xml" Type="http://schemas.openxmlformats.org/officeDocument/2006/relationships/notesMaster"/><Relationship Id="rId31" Target="theme/theme2.xml" Type="http://schemas.openxmlformats.org/officeDocument/2006/relationships/theme"/><Relationship Id="rId32" Target="notesSlides/notesSlide1.xml" Type="http://schemas.openxmlformats.org/officeDocument/2006/relationships/notesSlide"/><Relationship Id="rId33" Target="fonts/font33.fntdata" Type="http://schemas.openxmlformats.org/officeDocument/2006/relationships/font"/><Relationship Id="rId34" Target="notesSlides/notesSlide2.xml" Type="http://schemas.openxmlformats.org/officeDocument/2006/relationships/notesSlide"/><Relationship Id="rId35" Target="notesSlides/notesSlide3.xml" Type="http://schemas.openxmlformats.org/officeDocument/2006/relationships/notesSlide"/><Relationship Id="rId36" Target="notesSlides/notesSlide4.xml" Type="http://schemas.openxmlformats.org/officeDocument/2006/relationships/notesSlide"/><Relationship Id="rId37" Target="notesSlides/notesSlide5.xml" Type="http://schemas.openxmlformats.org/officeDocument/2006/relationships/notesSlide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notesSlides/notesSlide6.xml" Type="http://schemas.openxmlformats.org/officeDocument/2006/relationships/notesSlide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svg>
</file>

<file path=ppt/media/image24.jpe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jpe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jpeg>
</file>

<file path=ppt/media/image59.jpeg>
</file>

<file path=ppt/media/image6.png>
</file>

<file path=ppt/media/image60.jpeg>
</file>

<file path=ppt/media/image61.jpeg>
</file>

<file path=ppt/media/image7.sv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remove explanation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Imagine it’s late at night. You have a critical presentation at 9 AM tomorrow, yet you’re still wrestling with slide layouts, bullet points, and endless formatting. Your key ideas are there…but the slides just don’t look or feel right. Sound familiar?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Imagine it’s late at night. You have a critical presentation at 9 AM tomorrow, yet you’re still wrestling with slide layouts, bullet points, and endless formatting. Your key ideas are there…but the slides just don’t look or feel right. Sound familiar?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Imagine it’s late at night. You have a critical presentation at 9 AM tomorrow, yet you’re still wrestling with slide layouts, bullet points, and endless formatting. Your key ideas are there…but the slides just don’t look or feel right. Sound familiar?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Imagine it’s late at night. You have a critical presentation at 9 AM tomorrow, yet you’re still wrestling with slide layouts, bullet points, and endless formatting. Your key ideas are there…but the slides just don’t look or feel right. Sound familiar?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Now, imagine having a tool that quickly transforms your ideas into visually appealing, coherent slides—saving time and energy for what really matters: refining your message and connecting with your audience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4.jpeg" Type="http://schemas.openxmlformats.org/officeDocument/2006/relationships/image"/><Relationship Id="rId4" Target="../media/image17.jpeg" Type="http://schemas.openxmlformats.org/officeDocument/2006/relationships/image"/><Relationship Id="rId5" Target="../media/image15.jpeg" Type="http://schemas.openxmlformats.org/officeDocument/2006/relationships/image"/><Relationship Id="rId6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4.jpeg" Type="http://schemas.openxmlformats.org/officeDocument/2006/relationships/image"/><Relationship Id="rId4" Target="../media/image17.jpeg" Type="http://schemas.openxmlformats.org/officeDocument/2006/relationships/image"/><Relationship Id="rId5" Target="../media/image18.jpeg" Type="http://schemas.openxmlformats.org/officeDocument/2006/relationships/image"/><Relationship Id="rId6" Target="../media/image15.jpeg" Type="http://schemas.openxmlformats.org/officeDocument/2006/relationships/image"/><Relationship Id="rId7" Target="../media/image16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12" Target="../media/image34.png" Type="http://schemas.openxmlformats.org/officeDocument/2006/relationships/image"/><Relationship Id="rId13" Target="../media/image35.sv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25.jpe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Relationship Id="rId4" Target="../media/image38.png" Type="http://schemas.openxmlformats.org/officeDocument/2006/relationships/image"/><Relationship Id="rId5" Target="../media/image3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Relationship Id="rId4" Target="../media/image38.png" Type="http://schemas.openxmlformats.org/officeDocument/2006/relationships/image"/><Relationship Id="rId5" Target="../media/image3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9.svg" Type="http://schemas.openxmlformats.org/officeDocument/2006/relationships/image"/><Relationship Id="rId11" Target="../media/image50.png" Type="http://schemas.openxmlformats.org/officeDocument/2006/relationships/image"/><Relationship Id="rId12" Target="../media/image51.svg" Type="http://schemas.openxmlformats.org/officeDocument/2006/relationships/image"/><Relationship Id="rId13" Target="../media/image52.png" Type="http://schemas.openxmlformats.org/officeDocument/2006/relationships/image"/><Relationship Id="rId14" Target="../media/image53.svg" Type="http://schemas.openxmlformats.org/officeDocument/2006/relationships/image"/><Relationship Id="rId15" Target="../media/image54.png" Type="http://schemas.openxmlformats.org/officeDocument/2006/relationships/image"/><Relationship Id="rId16" Target="../media/image55.svg" Type="http://schemas.openxmlformats.org/officeDocument/2006/relationships/image"/><Relationship Id="rId2" Target="../media/image41.jpeg" Type="http://schemas.openxmlformats.org/officeDocument/2006/relationships/image"/><Relationship Id="rId3" Target="../media/image42.png" Type="http://schemas.openxmlformats.org/officeDocument/2006/relationships/image"/><Relationship Id="rId4" Target="../media/image43.svg" Type="http://schemas.openxmlformats.org/officeDocument/2006/relationships/image"/><Relationship Id="rId5" Target="../media/image44.png" Type="http://schemas.openxmlformats.org/officeDocument/2006/relationships/image"/><Relationship Id="rId6" Target="../media/image45.svg" Type="http://schemas.openxmlformats.org/officeDocument/2006/relationships/image"/><Relationship Id="rId7" Target="../media/image46.png" Type="http://schemas.openxmlformats.org/officeDocument/2006/relationships/image"/><Relationship Id="rId8" Target="../media/image47.svg" Type="http://schemas.openxmlformats.org/officeDocument/2006/relationships/image"/><Relationship Id="rId9" Target="../media/image4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png" Type="http://schemas.openxmlformats.org/officeDocument/2006/relationships/image"/><Relationship Id="rId3" Target="../media/image5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8.jpeg" Type="http://schemas.openxmlformats.org/officeDocument/2006/relationships/image"/><Relationship Id="rId3" Target="../media/image59.jpeg" Type="http://schemas.openxmlformats.org/officeDocument/2006/relationships/image"/><Relationship Id="rId4" Target="../media/image60.jpeg" Type="http://schemas.openxmlformats.org/officeDocument/2006/relationships/image"/><Relationship Id="rId5" Target="../media/image61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4.jpeg" Type="http://schemas.openxmlformats.org/officeDocument/2006/relationships/image"/><Relationship Id="rId4" Target="../media/image15.jpeg" Type="http://schemas.openxmlformats.org/officeDocument/2006/relationships/image"/><Relationship Id="rId5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85166" y="6955061"/>
            <a:ext cx="6663878" cy="6663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774240" y="-3891704"/>
            <a:ext cx="12148871" cy="12148871"/>
            <a:chOff x="0" y="0"/>
            <a:chExt cx="16198495" cy="1619849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-413246" y="-1677475"/>
            <a:ext cx="7426882" cy="742688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097270" y="1403596"/>
            <a:ext cx="1141032" cy="471175"/>
            <a:chOff x="0" y="0"/>
            <a:chExt cx="1521375" cy="628233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33" id="33"/>
          <p:cNvGrpSpPr/>
          <p:nvPr/>
        </p:nvGrpSpPr>
        <p:grpSpPr>
          <a:xfrm rot="0">
            <a:off x="4078584" y="8831583"/>
            <a:ext cx="916071" cy="91607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304687" y="7691073"/>
            <a:ext cx="5024836" cy="502483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8516318" y="5880946"/>
            <a:ext cx="601574" cy="601574"/>
            <a:chOff x="0" y="0"/>
            <a:chExt cx="812800" cy="8128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0" id="4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427126" y="8230010"/>
            <a:ext cx="601574" cy="601574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3" id="4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10097270" y="3290064"/>
            <a:ext cx="8190730" cy="1233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06"/>
              </a:lnSpc>
            </a:pPr>
            <a:r>
              <a:rPr lang="en-US" sz="880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Plan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11041105" y="4859487"/>
            <a:ext cx="5787846" cy="889729"/>
            <a:chOff x="0" y="0"/>
            <a:chExt cx="7717128" cy="1186305"/>
          </a:xfrm>
        </p:grpSpPr>
        <p:grpSp>
          <p:nvGrpSpPr>
            <p:cNvPr name="Group 46" id="46"/>
            <p:cNvGrpSpPr/>
            <p:nvPr/>
          </p:nvGrpSpPr>
          <p:grpSpPr>
            <a:xfrm rot="0">
              <a:off x="0" y="0"/>
              <a:ext cx="7717128" cy="1186305"/>
              <a:chOff x="0" y="0"/>
              <a:chExt cx="1748798" cy="268832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1748798" cy="268832"/>
              </a:xfrm>
              <a:custGeom>
                <a:avLst/>
                <a:gdLst/>
                <a:ahLst/>
                <a:cxnLst/>
                <a:rect r="r" b="b" t="t" l="l"/>
                <a:pathLst>
                  <a:path h="268832" w="1748798">
                    <a:moveTo>
                      <a:pt x="0" y="0"/>
                    </a:moveTo>
                    <a:lnTo>
                      <a:pt x="1748798" y="0"/>
                    </a:lnTo>
                    <a:lnTo>
                      <a:pt x="1748798" y="268832"/>
                    </a:lnTo>
                    <a:lnTo>
                      <a:pt x="0" y="268832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-38100"/>
                <a:ext cx="1748798" cy="3069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49" id="49"/>
            <p:cNvSpPr txBox="true"/>
            <p:nvPr/>
          </p:nvSpPr>
          <p:spPr>
            <a:xfrm rot="0">
              <a:off x="0" y="98352"/>
              <a:ext cx="7717128" cy="9134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b="true" sz="4154" i="true">
                  <a:solidFill>
                    <a:srgbClr val="FFFFFF"/>
                  </a:solidFill>
                  <a:latin typeface="Montserrat Bold Italics"/>
                  <a:ea typeface="Montserrat Bold Italics"/>
                  <a:cs typeface="Montserrat Bold Italics"/>
                  <a:sym typeface="Montserrat Bold Italics"/>
                </a:rPr>
                <a:t>Internship @KPMG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8679" y="-8761434"/>
            <a:ext cx="12148871" cy="12148871"/>
            <a:chOff x="0" y="0"/>
            <a:chExt cx="16198495" cy="1619849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4984343" y="6447557"/>
            <a:ext cx="12148871" cy="12148871"/>
            <a:chOff x="0" y="0"/>
            <a:chExt cx="16198495" cy="1619849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8" id="28"/>
          <p:cNvGrpSpPr/>
          <p:nvPr/>
        </p:nvGrpSpPr>
        <p:grpSpPr>
          <a:xfrm rot="0">
            <a:off x="16343229" y="570665"/>
            <a:ext cx="916071" cy="916071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518561" y="8800265"/>
            <a:ext cx="916071" cy="916071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28700" y="8168777"/>
            <a:ext cx="601574" cy="601574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518561" y="3295588"/>
            <a:ext cx="2208097" cy="3312145"/>
          </a:xfrm>
          <a:custGeom>
            <a:avLst/>
            <a:gdLst/>
            <a:ahLst/>
            <a:cxnLst/>
            <a:rect r="r" b="b" t="t" l="l"/>
            <a:pathLst>
              <a:path h="3312145" w="2208097">
                <a:moveTo>
                  <a:pt x="0" y="0"/>
                </a:moveTo>
                <a:lnTo>
                  <a:pt x="2208097" y="0"/>
                </a:lnTo>
                <a:lnTo>
                  <a:pt x="2208097" y="3312145"/>
                </a:lnTo>
                <a:lnTo>
                  <a:pt x="0" y="3312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0507711" y="3189598"/>
            <a:ext cx="2257983" cy="4014193"/>
          </a:xfrm>
          <a:custGeom>
            <a:avLst/>
            <a:gdLst/>
            <a:ahLst/>
            <a:cxnLst/>
            <a:rect r="r" b="b" t="t" l="l"/>
            <a:pathLst>
              <a:path h="4014193" w="2257983">
                <a:moveTo>
                  <a:pt x="0" y="0"/>
                </a:moveTo>
                <a:lnTo>
                  <a:pt x="2257984" y="0"/>
                </a:lnTo>
                <a:lnTo>
                  <a:pt x="2257984" y="4014192"/>
                </a:lnTo>
                <a:lnTo>
                  <a:pt x="0" y="4014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259" t="0" r="-9259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5630687" y="3189598"/>
            <a:ext cx="2198140" cy="3907805"/>
          </a:xfrm>
          <a:custGeom>
            <a:avLst/>
            <a:gdLst/>
            <a:ahLst/>
            <a:cxnLst/>
            <a:rect r="r" b="b" t="t" l="l"/>
            <a:pathLst>
              <a:path h="3907805" w="2198140">
                <a:moveTo>
                  <a:pt x="0" y="0"/>
                </a:moveTo>
                <a:lnTo>
                  <a:pt x="2198140" y="0"/>
                </a:lnTo>
                <a:lnTo>
                  <a:pt x="2198140" y="3907804"/>
                </a:lnTo>
                <a:lnTo>
                  <a:pt x="0" y="3907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3166" t="0" r="-83166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4829672" y="6052043"/>
            <a:ext cx="2090718" cy="2090718"/>
          </a:xfrm>
          <a:custGeom>
            <a:avLst/>
            <a:gdLst/>
            <a:ahLst/>
            <a:cxnLst/>
            <a:rect r="r" b="b" t="t" l="l"/>
            <a:pathLst>
              <a:path h="2090718" w="2090718">
                <a:moveTo>
                  <a:pt x="0" y="0"/>
                </a:moveTo>
                <a:lnTo>
                  <a:pt x="2090719" y="0"/>
                </a:lnTo>
                <a:lnTo>
                  <a:pt x="2090719" y="2090719"/>
                </a:lnTo>
                <a:lnTo>
                  <a:pt x="0" y="20907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4906" t="0" r="-24906" b="0"/>
            </a:stretch>
          </a:blipFill>
        </p:spPr>
      </p:sp>
      <p:sp>
        <p:nvSpPr>
          <p:cNvPr name="AutoShape 41" id="41"/>
          <p:cNvSpPr/>
          <p:nvPr/>
        </p:nvSpPr>
        <p:spPr>
          <a:xfrm>
            <a:off x="3726658" y="4951661"/>
            <a:ext cx="1930648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AutoShape 42" id="42"/>
          <p:cNvSpPr/>
          <p:nvPr/>
        </p:nvSpPr>
        <p:spPr>
          <a:xfrm>
            <a:off x="7828827" y="4970711"/>
            <a:ext cx="2678884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8679" y="-8761434"/>
            <a:ext cx="12148871" cy="12148871"/>
            <a:chOff x="0" y="0"/>
            <a:chExt cx="16198495" cy="1619849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4984343" y="6447557"/>
            <a:ext cx="12148871" cy="12148871"/>
            <a:chOff x="0" y="0"/>
            <a:chExt cx="16198495" cy="1619849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8" id="28"/>
          <p:cNvGrpSpPr/>
          <p:nvPr/>
        </p:nvGrpSpPr>
        <p:grpSpPr>
          <a:xfrm rot="0">
            <a:off x="16343229" y="570665"/>
            <a:ext cx="916071" cy="916071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518561" y="8800265"/>
            <a:ext cx="916071" cy="916071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28700" y="8168777"/>
            <a:ext cx="601574" cy="601574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518561" y="3295588"/>
            <a:ext cx="2208097" cy="3312145"/>
          </a:xfrm>
          <a:custGeom>
            <a:avLst/>
            <a:gdLst/>
            <a:ahLst/>
            <a:cxnLst/>
            <a:rect r="r" b="b" t="t" l="l"/>
            <a:pathLst>
              <a:path h="3312145" w="2208097">
                <a:moveTo>
                  <a:pt x="0" y="0"/>
                </a:moveTo>
                <a:lnTo>
                  <a:pt x="2208097" y="0"/>
                </a:lnTo>
                <a:lnTo>
                  <a:pt x="2208097" y="3312145"/>
                </a:lnTo>
                <a:lnTo>
                  <a:pt x="0" y="3312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0507711" y="3189598"/>
            <a:ext cx="2257983" cy="4014193"/>
          </a:xfrm>
          <a:custGeom>
            <a:avLst/>
            <a:gdLst/>
            <a:ahLst/>
            <a:cxnLst/>
            <a:rect r="r" b="b" t="t" l="l"/>
            <a:pathLst>
              <a:path h="4014193" w="2257983">
                <a:moveTo>
                  <a:pt x="0" y="0"/>
                </a:moveTo>
                <a:lnTo>
                  <a:pt x="2257984" y="0"/>
                </a:lnTo>
                <a:lnTo>
                  <a:pt x="2257984" y="4014192"/>
                </a:lnTo>
                <a:lnTo>
                  <a:pt x="0" y="4014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259" t="0" r="-9259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4670695" y="3189598"/>
            <a:ext cx="2275631" cy="4045567"/>
          </a:xfrm>
          <a:custGeom>
            <a:avLst/>
            <a:gdLst/>
            <a:ahLst/>
            <a:cxnLst/>
            <a:rect r="r" b="b" t="t" l="l"/>
            <a:pathLst>
              <a:path h="4045567" w="2275631">
                <a:moveTo>
                  <a:pt x="0" y="0"/>
                </a:moveTo>
                <a:lnTo>
                  <a:pt x="2275631" y="0"/>
                </a:lnTo>
                <a:lnTo>
                  <a:pt x="2275631" y="4045566"/>
                </a:lnTo>
                <a:lnTo>
                  <a:pt x="0" y="4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3333" t="0" r="-83333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5630687" y="3189598"/>
            <a:ext cx="2198140" cy="3907805"/>
          </a:xfrm>
          <a:custGeom>
            <a:avLst/>
            <a:gdLst/>
            <a:ahLst/>
            <a:cxnLst/>
            <a:rect r="r" b="b" t="t" l="l"/>
            <a:pathLst>
              <a:path h="3907805" w="2198140">
                <a:moveTo>
                  <a:pt x="0" y="0"/>
                </a:moveTo>
                <a:lnTo>
                  <a:pt x="2198140" y="0"/>
                </a:lnTo>
                <a:lnTo>
                  <a:pt x="2198140" y="3907804"/>
                </a:lnTo>
                <a:lnTo>
                  <a:pt x="0" y="39078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3166" t="0" r="-83166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4829672" y="6052043"/>
            <a:ext cx="2090718" cy="2090718"/>
          </a:xfrm>
          <a:custGeom>
            <a:avLst/>
            <a:gdLst/>
            <a:ahLst/>
            <a:cxnLst/>
            <a:rect r="r" b="b" t="t" l="l"/>
            <a:pathLst>
              <a:path h="2090718" w="2090718">
                <a:moveTo>
                  <a:pt x="0" y="0"/>
                </a:moveTo>
                <a:lnTo>
                  <a:pt x="2090719" y="0"/>
                </a:lnTo>
                <a:lnTo>
                  <a:pt x="2090719" y="2090719"/>
                </a:lnTo>
                <a:lnTo>
                  <a:pt x="0" y="20907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906" t="0" r="-24906" b="0"/>
            </a:stretch>
          </a:blipFill>
        </p:spPr>
      </p:sp>
      <p:sp>
        <p:nvSpPr>
          <p:cNvPr name="AutoShape 42" id="42"/>
          <p:cNvSpPr/>
          <p:nvPr/>
        </p:nvSpPr>
        <p:spPr>
          <a:xfrm>
            <a:off x="3726658" y="4951661"/>
            <a:ext cx="1930648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AutoShape 43" id="43"/>
          <p:cNvSpPr/>
          <p:nvPr/>
        </p:nvSpPr>
        <p:spPr>
          <a:xfrm>
            <a:off x="7828827" y="4970711"/>
            <a:ext cx="2678884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AutoShape 44" id="44"/>
          <p:cNvSpPr/>
          <p:nvPr/>
        </p:nvSpPr>
        <p:spPr>
          <a:xfrm>
            <a:off x="12765821" y="5008810"/>
            <a:ext cx="1884800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119C2">
                <a:alpha val="100000"/>
              </a:srgbClr>
            </a:gs>
            <a:gs pos="100000">
              <a:srgbClr val="2932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9382" y="-54747"/>
            <a:ext cx="8958965" cy="931304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28012" t="0" r="-28012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350263" y="2067625"/>
            <a:ext cx="3238670" cy="1607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06"/>
              </a:lnSpc>
              <a:spcBef>
                <a:spcPct val="0"/>
              </a:spcBef>
            </a:pPr>
            <a:r>
              <a:rPr lang="en-US" b="true" sz="10421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75</a:t>
            </a:r>
            <a:r>
              <a:rPr lang="en-US" b="true" sz="10421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%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185774" y="3363836"/>
            <a:ext cx="3567648" cy="110038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337088" y="6241084"/>
            <a:ext cx="3238670" cy="1607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06"/>
              </a:lnSpc>
              <a:spcBef>
                <a:spcPct val="0"/>
              </a:spcBef>
            </a:pPr>
            <a:r>
              <a:rPr lang="en-US" b="true" sz="10421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25</a:t>
            </a:r>
            <a:r>
              <a:rPr lang="en-US" b="true" sz="10421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%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72599" y="7537296"/>
            <a:ext cx="3567648" cy="1100388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-1543050" y="-54747"/>
            <a:ext cx="2760734" cy="10341747"/>
            <a:chOff x="0" y="0"/>
            <a:chExt cx="727107" cy="27237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7107" cy="2723752"/>
            </a:xfrm>
            <a:custGeom>
              <a:avLst/>
              <a:gdLst/>
              <a:ahLst/>
              <a:cxnLst/>
              <a:rect r="r" b="b" t="t" l="l"/>
              <a:pathLst>
                <a:path h="2723752" w="727107">
                  <a:moveTo>
                    <a:pt x="0" y="0"/>
                  </a:moveTo>
                  <a:lnTo>
                    <a:pt x="727107" y="0"/>
                  </a:lnTo>
                  <a:lnTo>
                    <a:pt x="727107" y="2723752"/>
                  </a:lnTo>
                  <a:lnTo>
                    <a:pt x="0" y="2723752"/>
                  </a:lnTo>
                  <a:close/>
                </a:path>
              </a:pathLst>
            </a:custGeom>
            <a:solidFill>
              <a:srgbClr val="6B819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727107" cy="2761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5229802" y="6791705"/>
            <a:ext cx="966500" cy="274588"/>
          </a:xfrm>
          <a:custGeom>
            <a:avLst/>
            <a:gdLst/>
            <a:ahLst/>
            <a:cxnLst/>
            <a:rect r="r" b="b" t="t" l="l"/>
            <a:pathLst>
              <a:path h="274588" w="966500">
                <a:moveTo>
                  <a:pt x="0" y="0"/>
                </a:moveTo>
                <a:lnTo>
                  <a:pt x="966500" y="0"/>
                </a:lnTo>
                <a:lnTo>
                  <a:pt x="966500" y="274587"/>
                </a:lnTo>
                <a:lnTo>
                  <a:pt x="0" y="2745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590569" y="1549103"/>
            <a:ext cx="2536299" cy="41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7"/>
              </a:lnSpc>
              <a:spcBef>
                <a:spcPct val="0"/>
              </a:spcBef>
            </a:pPr>
            <a:r>
              <a:rPr lang="en-US" b="true" sz="2672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TIME SPENT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90569" y="5314913"/>
            <a:ext cx="2998364" cy="821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7"/>
              </a:lnSpc>
              <a:spcBef>
                <a:spcPct val="0"/>
              </a:spcBef>
            </a:pPr>
            <a:r>
              <a:rPr lang="en-US" b="true" sz="2672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IMPACT ON PRODUCTIVITY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11966" y="2246614"/>
            <a:ext cx="4216438" cy="1545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54"/>
              </a:lnSpc>
              <a:spcBef>
                <a:spcPct val="0"/>
              </a:spcBef>
            </a:pPr>
            <a:r>
              <a:rPr lang="en-US" sz="221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</a:t>
            </a:r>
            <a:r>
              <a:rPr lang="en-US" sz="2213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 average professional spends up to 1-3 hours preparing and designing a single slide deck(around 10 pages)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273221" y="3885456"/>
            <a:ext cx="1356680" cy="240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25"/>
              </a:lnSpc>
              <a:spcBef>
                <a:spcPct val="0"/>
              </a:spcBef>
            </a:pPr>
            <a:r>
              <a:rPr lang="en-US" sz="139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Source : Quora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52030" y="6407648"/>
            <a:ext cx="4118204" cy="1585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4"/>
              </a:lnSpc>
              <a:spcBef>
                <a:spcPct val="0"/>
              </a:spcBef>
            </a:pPr>
            <a:r>
              <a:rPr lang="en-US" sz="22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Many t</a:t>
            </a:r>
            <a:r>
              <a:rPr lang="en-US" sz="228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eams report having to redo slides multiple times, wasting both time and energy.</a:t>
            </a:r>
          </a:p>
          <a:p>
            <a:pPr algn="l" marL="0" indent="0" lvl="0">
              <a:lnSpc>
                <a:spcPts val="3154"/>
              </a:lnSpc>
              <a:spcBef>
                <a:spcPct val="0"/>
              </a:spcBef>
            </a:pPr>
            <a:r>
              <a:rPr lang="en-US" sz="228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leading to drop in productivity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55845" y="-122723"/>
            <a:ext cx="9795786" cy="10552900"/>
            <a:chOff x="0" y="0"/>
            <a:chExt cx="2579960" cy="27793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9960" cy="2779365"/>
            </a:xfrm>
            <a:custGeom>
              <a:avLst/>
              <a:gdLst/>
              <a:ahLst/>
              <a:cxnLst/>
              <a:rect r="r" b="b" t="t" l="l"/>
              <a:pathLst>
                <a:path h="2779365" w="2579960">
                  <a:moveTo>
                    <a:pt x="0" y="0"/>
                  </a:moveTo>
                  <a:lnTo>
                    <a:pt x="2579960" y="0"/>
                  </a:lnTo>
                  <a:lnTo>
                    <a:pt x="2579960" y="2779365"/>
                  </a:lnTo>
                  <a:lnTo>
                    <a:pt x="0" y="2779365"/>
                  </a:lnTo>
                  <a:close/>
                </a:path>
              </a:pathLst>
            </a:custGeom>
            <a:solidFill>
              <a:srgbClr val="171F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79960" cy="281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043289" y="5759232"/>
            <a:ext cx="4422520" cy="4264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800"/>
              </a:lnSpc>
            </a:pPr>
            <a:r>
              <a:rPr lang="en-US" sz="2485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23839"/>
            <a:ext cx="7789561" cy="2210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64"/>
              </a:lnSpc>
            </a:pPr>
            <a:r>
              <a:rPr lang="en-US" sz="633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SLIDE DECK GENERATOR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3497140"/>
            <a:ext cx="6309718" cy="1006474"/>
            <a:chOff x="0" y="0"/>
            <a:chExt cx="8412957" cy="134196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606909" y="-47625"/>
              <a:ext cx="7806048" cy="1389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Our Slide Deck Generator was born out of a need for a fast, efficient way to create compelling presentations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5514119"/>
            <a:ext cx="6309718" cy="1006474"/>
            <a:chOff x="0" y="0"/>
            <a:chExt cx="8412957" cy="134196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606909" y="-47625"/>
              <a:ext cx="7806048" cy="1389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Key Features: It comes with templates, automated layouts. All you have to do , upload a document and Input Client . 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7531099"/>
            <a:ext cx="6309718" cy="654049"/>
            <a:chOff x="0" y="0"/>
            <a:chExt cx="8412957" cy="872066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606909" y="-47625"/>
              <a:ext cx="7806048" cy="919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Automatically finds and organizes the right information (RAG)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16431" y="3802795"/>
            <a:ext cx="2271308" cy="5455505"/>
            <a:chOff x="0" y="0"/>
            <a:chExt cx="351885" cy="8452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51885" cy="845200"/>
            </a:xfrm>
            <a:custGeom>
              <a:avLst/>
              <a:gdLst/>
              <a:ahLst/>
              <a:cxnLst/>
              <a:rect r="r" b="b" t="t" l="l"/>
              <a:pathLst>
                <a:path h="845200" w="351885">
                  <a:moveTo>
                    <a:pt x="0" y="0"/>
                  </a:moveTo>
                  <a:lnTo>
                    <a:pt x="351885" y="0"/>
                  </a:lnTo>
                  <a:lnTo>
                    <a:pt x="351885" y="845200"/>
                  </a:lnTo>
                  <a:lnTo>
                    <a:pt x="0" y="845200"/>
                  </a:lnTo>
                  <a:close/>
                </a:path>
              </a:pathLst>
            </a:custGeom>
            <a:blipFill>
              <a:blip r:embed="rId2"/>
              <a:stretch>
                <a:fillRect l="-129919" t="0" r="-129919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1232608" y="1745832"/>
            <a:ext cx="6026692" cy="140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Our Slide Deck Generator frees you from tedious formatting tasks, so you can spend your energy on what truly matters: crafting compelling ideas and delivering them with confidence.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119C2">
                <a:alpha val="100000"/>
              </a:srgbClr>
            </a:gs>
            <a:gs pos="100000">
              <a:srgbClr val="2932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7600" y="0"/>
            <a:ext cx="6279570" cy="10287000"/>
          </a:xfrm>
          <a:custGeom>
            <a:avLst/>
            <a:gdLst/>
            <a:ahLst/>
            <a:cxnLst/>
            <a:rect r="r" b="b" t="t" l="l"/>
            <a:pathLst>
              <a:path h="10287000" w="6279570">
                <a:moveTo>
                  <a:pt x="0" y="0"/>
                </a:moveTo>
                <a:lnTo>
                  <a:pt x="6279571" y="0"/>
                </a:lnTo>
                <a:lnTo>
                  <a:pt x="62795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01" r="-11111" b="-9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93373" y="-5458262"/>
            <a:ext cx="10196686" cy="10196686"/>
          </a:xfrm>
          <a:custGeom>
            <a:avLst/>
            <a:gdLst/>
            <a:ahLst/>
            <a:cxnLst/>
            <a:rect r="r" b="b" t="t" l="l"/>
            <a:pathLst>
              <a:path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97329" y="6667836"/>
            <a:ext cx="8414387" cy="8414387"/>
          </a:xfrm>
          <a:custGeom>
            <a:avLst/>
            <a:gdLst/>
            <a:ahLst/>
            <a:cxnLst/>
            <a:rect r="r" b="b" t="t" l="l"/>
            <a:pathLst>
              <a:path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9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20658" y="3240029"/>
            <a:ext cx="1142373" cy="114237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520658" y="5182483"/>
            <a:ext cx="1142373" cy="11423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799040" y="5431446"/>
            <a:ext cx="585607" cy="669613"/>
          </a:xfrm>
          <a:custGeom>
            <a:avLst/>
            <a:gdLst/>
            <a:ahLst/>
            <a:cxnLst/>
            <a:rect r="r" b="b" t="t" l="l"/>
            <a:pathLst>
              <a:path h="669613" w="585607">
                <a:moveTo>
                  <a:pt x="0" y="0"/>
                </a:moveTo>
                <a:lnTo>
                  <a:pt x="585608" y="0"/>
                </a:lnTo>
                <a:lnTo>
                  <a:pt x="585608" y="669613"/>
                </a:lnTo>
                <a:lnTo>
                  <a:pt x="0" y="6696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520658" y="7125268"/>
            <a:ext cx="1142373" cy="114237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5818393" y="7372606"/>
            <a:ext cx="566255" cy="720926"/>
          </a:xfrm>
          <a:custGeom>
            <a:avLst/>
            <a:gdLst/>
            <a:ahLst/>
            <a:cxnLst/>
            <a:rect r="r" b="b" t="t" l="l"/>
            <a:pathLst>
              <a:path h="720926" w="566255">
                <a:moveTo>
                  <a:pt x="0" y="0"/>
                </a:moveTo>
                <a:lnTo>
                  <a:pt x="566255" y="0"/>
                </a:lnTo>
                <a:lnTo>
                  <a:pt x="566255" y="720926"/>
                </a:lnTo>
                <a:lnTo>
                  <a:pt x="0" y="72092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5759449" y="3469942"/>
            <a:ext cx="664791" cy="664791"/>
          </a:xfrm>
          <a:custGeom>
            <a:avLst/>
            <a:gdLst/>
            <a:ahLst/>
            <a:cxnLst/>
            <a:rect r="r" b="b" t="t" l="l"/>
            <a:pathLst>
              <a:path h="664791" w="664791">
                <a:moveTo>
                  <a:pt x="0" y="0"/>
                </a:moveTo>
                <a:lnTo>
                  <a:pt x="664791" y="0"/>
                </a:lnTo>
                <a:lnTo>
                  <a:pt x="664791" y="664791"/>
                </a:lnTo>
                <a:lnTo>
                  <a:pt x="0" y="66479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97011" y="1879014"/>
            <a:ext cx="9879016" cy="732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SLIDE DECK GENERATOR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30047" y="2933916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b="true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Time Savings: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47387" y="3562737"/>
            <a:ext cx="6015843" cy="648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64"/>
              </a:lnSpc>
              <a:spcBef>
                <a:spcPct val="0"/>
              </a:spcBef>
            </a:pPr>
            <a:r>
              <a:rPr lang="en-US" sz="193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Aut</a:t>
            </a:r>
            <a:r>
              <a:rPr lang="en-US" sz="1931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omatic layouts and designs free up hours of manual work.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30047" y="4876370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b="true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Consistency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47387" y="5505191"/>
            <a:ext cx="6015843" cy="648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64"/>
              </a:lnSpc>
              <a:spcBef>
                <a:spcPct val="0"/>
              </a:spcBef>
            </a:pPr>
            <a:r>
              <a:rPr lang="en-US" sz="193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-US" sz="1931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uniform look and feel ensures brand alignment and professional quality.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30047" y="6819156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b="true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Ease of Use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47387" y="7447977"/>
            <a:ext cx="6015843" cy="648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64"/>
              </a:lnSpc>
              <a:spcBef>
                <a:spcPct val="0"/>
              </a:spcBef>
            </a:pPr>
            <a:r>
              <a:rPr lang="en-US" sz="193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Si</a:t>
            </a:r>
            <a:r>
              <a:rPr lang="en-US" sz="1931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mple steps to convert raw content into polished slides.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703230" y="-132950"/>
            <a:ext cx="9795786" cy="10552900"/>
            <a:chOff x="0" y="0"/>
            <a:chExt cx="2579960" cy="27793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9960" cy="2779365"/>
            </a:xfrm>
            <a:custGeom>
              <a:avLst/>
              <a:gdLst/>
              <a:ahLst/>
              <a:cxnLst/>
              <a:rect r="r" b="b" t="t" l="l"/>
              <a:pathLst>
                <a:path h="2779365" w="2579960">
                  <a:moveTo>
                    <a:pt x="0" y="0"/>
                  </a:moveTo>
                  <a:lnTo>
                    <a:pt x="2579960" y="0"/>
                  </a:lnTo>
                  <a:lnTo>
                    <a:pt x="2579960" y="2779365"/>
                  </a:lnTo>
                  <a:lnTo>
                    <a:pt x="0" y="2779365"/>
                  </a:lnTo>
                  <a:close/>
                </a:path>
              </a:pathLst>
            </a:custGeom>
            <a:solidFill>
              <a:srgbClr val="171F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79960" cy="281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4199290"/>
            <a:ext cx="5393802" cy="851209"/>
          </a:xfrm>
          <a:custGeom>
            <a:avLst/>
            <a:gdLst/>
            <a:ahLst/>
            <a:cxnLst/>
            <a:rect r="r" b="b" t="t" l="l"/>
            <a:pathLst>
              <a:path h="851209" w="5393802">
                <a:moveTo>
                  <a:pt x="0" y="0"/>
                </a:moveTo>
                <a:lnTo>
                  <a:pt x="5393802" y="0"/>
                </a:lnTo>
                <a:lnTo>
                  <a:pt x="5393802" y="851210"/>
                </a:lnTo>
                <a:lnTo>
                  <a:pt x="0" y="851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02170" y="3978725"/>
            <a:ext cx="4657081" cy="1292340"/>
          </a:xfrm>
          <a:custGeom>
            <a:avLst/>
            <a:gdLst/>
            <a:ahLst/>
            <a:cxnLst/>
            <a:rect r="r" b="b" t="t" l="l"/>
            <a:pathLst>
              <a:path h="1292340" w="4657081">
                <a:moveTo>
                  <a:pt x="0" y="0"/>
                </a:moveTo>
                <a:lnTo>
                  <a:pt x="4657081" y="0"/>
                </a:lnTo>
                <a:lnTo>
                  <a:pt x="4657081" y="1292340"/>
                </a:lnTo>
                <a:lnTo>
                  <a:pt x="0" y="1292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05950" y="6693047"/>
            <a:ext cx="2976921" cy="1390470"/>
          </a:xfrm>
          <a:custGeom>
            <a:avLst/>
            <a:gdLst/>
            <a:ahLst/>
            <a:cxnLst/>
            <a:rect r="r" b="b" t="t" l="l"/>
            <a:pathLst>
              <a:path h="1390470" w="2976921">
                <a:moveTo>
                  <a:pt x="0" y="0"/>
                </a:moveTo>
                <a:lnTo>
                  <a:pt x="2976921" y="0"/>
                </a:lnTo>
                <a:lnTo>
                  <a:pt x="2976921" y="1390471"/>
                </a:lnTo>
                <a:lnTo>
                  <a:pt x="0" y="13904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20590" y="6521912"/>
            <a:ext cx="5600216" cy="1732740"/>
          </a:xfrm>
          <a:custGeom>
            <a:avLst/>
            <a:gdLst/>
            <a:ahLst/>
            <a:cxnLst/>
            <a:rect r="r" b="b" t="t" l="l"/>
            <a:pathLst>
              <a:path h="1732740" w="5600216">
                <a:moveTo>
                  <a:pt x="0" y="0"/>
                </a:moveTo>
                <a:lnTo>
                  <a:pt x="5600216" y="0"/>
                </a:lnTo>
                <a:lnTo>
                  <a:pt x="5600216" y="1732740"/>
                </a:lnTo>
                <a:lnTo>
                  <a:pt x="0" y="17327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723839"/>
            <a:ext cx="7789561" cy="2210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64"/>
              </a:lnSpc>
            </a:pPr>
            <a:r>
              <a:rPr lang="en-US" sz="633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TECHNOLOGIES</a:t>
            </a:r>
          </a:p>
        </p:txBody>
      </p:sp>
    </p:spTree>
  </p:cSld>
  <p:clrMapOvr>
    <a:masterClrMapping/>
  </p:clrMapOvr>
  <p:transition spd="fast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55845" y="-122723"/>
            <a:ext cx="9795786" cy="10552900"/>
            <a:chOff x="0" y="0"/>
            <a:chExt cx="2579960" cy="27793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9960" cy="2779365"/>
            </a:xfrm>
            <a:custGeom>
              <a:avLst/>
              <a:gdLst/>
              <a:ahLst/>
              <a:cxnLst/>
              <a:rect r="r" b="b" t="t" l="l"/>
              <a:pathLst>
                <a:path h="2779365" w="2579960">
                  <a:moveTo>
                    <a:pt x="0" y="0"/>
                  </a:moveTo>
                  <a:lnTo>
                    <a:pt x="2579960" y="0"/>
                  </a:lnTo>
                  <a:lnTo>
                    <a:pt x="2579960" y="2779365"/>
                  </a:lnTo>
                  <a:lnTo>
                    <a:pt x="0" y="2779365"/>
                  </a:lnTo>
                  <a:close/>
                </a:path>
              </a:pathLst>
            </a:custGeom>
            <a:solidFill>
              <a:srgbClr val="171F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79960" cy="281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043289" y="5759232"/>
            <a:ext cx="4422520" cy="4264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800"/>
              </a:lnSpc>
            </a:pPr>
            <a:r>
              <a:rPr lang="en-US" sz="2485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23839"/>
            <a:ext cx="7789561" cy="1086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64"/>
              </a:lnSpc>
            </a:pPr>
            <a:r>
              <a:rPr lang="en-US" sz="633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 CONTROL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3071314"/>
            <a:ext cx="6309718" cy="654049"/>
            <a:chOff x="0" y="0"/>
            <a:chExt cx="8412957" cy="87206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606909" y="-47625"/>
              <a:ext cx="7806048" cy="919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Analyzes data to predict risks and provide mitigation recommendations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4599513"/>
            <a:ext cx="6309718" cy="324817"/>
            <a:chOff x="0" y="0"/>
            <a:chExt cx="8412957" cy="433089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606909" y="-47625"/>
              <a:ext cx="7806048" cy="449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Enhance decision-making and compliance.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5908532"/>
            <a:ext cx="6309718" cy="653900"/>
            <a:chOff x="0" y="0"/>
            <a:chExt cx="8412957" cy="871867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606909" y="-47625"/>
              <a:ext cx="7806048" cy="919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Automates the monitoring of financial controls to detect anomalies in real time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07142" y="7438732"/>
            <a:ext cx="6309718" cy="1006251"/>
            <a:chOff x="0" y="0"/>
            <a:chExt cx="8412957" cy="1341668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89959"/>
              <a:ext cx="370370" cy="343130"/>
              <a:chOff x="0" y="0"/>
              <a:chExt cx="877325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7732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7326">
                    <a:moveTo>
                      <a:pt x="0" y="0"/>
                    </a:moveTo>
                    <a:lnTo>
                      <a:pt x="877326" y="0"/>
                    </a:lnTo>
                    <a:lnTo>
                      <a:pt x="87732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47625"/>
                <a:ext cx="877325" cy="860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60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606909" y="-47625"/>
              <a:ext cx="7806048" cy="13892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 Strengthens internal audit processes and reduces human error by leveraging LLMs for dynamic rule interpretation and anomaly detection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216431" y="3802795"/>
            <a:ext cx="2271308" cy="5455505"/>
            <a:chOff x="0" y="0"/>
            <a:chExt cx="351885" cy="845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51885" cy="845200"/>
            </a:xfrm>
            <a:custGeom>
              <a:avLst/>
              <a:gdLst/>
              <a:ahLst/>
              <a:cxnLst/>
              <a:rect r="r" b="b" t="t" l="l"/>
              <a:pathLst>
                <a:path h="845200" w="351885">
                  <a:moveTo>
                    <a:pt x="0" y="0"/>
                  </a:moveTo>
                  <a:lnTo>
                    <a:pt x="351885" y="0"/>
                  </a:lnTo>
                  <a:lnTo>
                    <a:pt x="351885" y="845200"/>
                  </a:lnTo>
                  <a:lnTo>
                    <a:pt x="0" y="845200"/>
                  </a:lnTo>
                  <a:close/>
                </a:path>
              </a:pathLst>
            </a:custGeom>
            <a:blipFill>
              <a:blip r:embed="rId2"/>
              <a:stretch>
                <a:fillRect l="-130144" t="0" r="-130144" b="0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703230" y="-132950"/>
            <a:ext cx="9795786" cy="10552900"/>
            <a:chOff x="0" y="0"/>
            <a:chExt cx="2579960" cy="27793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9960" cy="2779365"/>
            </a:xfrm>
            <a:custGeom>
              <a:avLst/>
              <a:gdLst/>
              <a:ahLst/>
              <a:cxnLst/>
              <a:rect r="r" b="b" t="t" l="l"/>
              <a:pathLst>
                <a:path h="2779365" w="2579960">
                  <a:moveTo>
                    <a:pt x="0" y="0"/>
                  </a:moveTo>
                  <a:lnTo>
                    <a:pt x="2579960" y="0"/>
                  </a:lnTo>
                  <a:lnTo>
                    <a:pt x="2579960" y="2779365"/>
                  </a:lnTo>
                  <a:lnTo>
                    <a:pt x="0" y="2779365"/>
                  </a:lnTo>
                  <a:close/>
                </a:path>
              </a:pathLst>
            </a:custGeom>
            <a:solidFill>
              <a:srgbClr val="171F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79960" cy="281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4199290"/>
            <a:ext cx="5393802" cy="851209"/>
          </a:xfrm>
          <a:custGeom>
            <a:avLst/>
            <a:gdLst/>
            <a:ahLst/>
            <a:cxnLst/>
            <a:rect r="r" b="b" t="t" l="l"/>
            <a:pathLst>
              <a:path h="851209" w="5393802">
                <a:moveTo>
                  <a:pt x="0" y="0"/>
                </a:moveTo>
                <a:lnTo>
                  <a:pt x="5393802" y="0"/>
                </a:lnTo>
                <a:lnTo>
                  <a:pt x="5393802" y="851210"/>
                </a:lnTo>
                <a:lnTo>
                  <a:pt x="0" y="851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02170" y="3978725"/>
            <a:ext cx="4657081" cy="1292340"/>
          </a:xfrm>
          <a:custGeom>
            <a:avLst/>
            <a:gdLst/>
            <a:ahLst/>
            <a:cxnLst/>
            <a:rect r="r" b="b" t="t" l="l"/>
            <a:pathLst>
              <a:path h="1292340" w="4657081">
                <a:moveTo>
                  <a:pt x="0" y="0"/>
                </a:moveTo>
                <a:lnTo>
                  <a:pt x="4657081" y="0"/>
                </a:lnTo>
                <a:lnTo>
                  <a:pt x="4657081" y="1292340"/>
                </a:lnTo>
                <a:lnTo>
                  <a:pt x="0" y="1292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05950" y="6693047"/>
            <a:ext cx="2976921" cy="1390470"/>
          </a:xfrm>
          <a:custGeom>
            <a:avLst/>
            <a:gdLst/>
            <a:ahLst/>
            <a:cxnLst/>
            <a:rect r="r" b="b" t="t" l="l"/>
            <a:pathLst>
              <a:path h="1390470" w="2976921">
                <a:moveTo>
                  <a:pt x="0" y="0"/>
                </a:moveTo>
                <a:lnTo>
                  <a:pt x="2976921" y="0"/>
                </a:lnTo>
                <a:lnTo>
                  <a:pt x="2976921" y="1390471"/>
                </a:lnTo>
                <a:lnTo>
                  <a:pt x="0" y="13904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20590" y="6521912"/>
            <a:ext cx="5600216" cy="1732740"/>
          </a:xfrm>
          <a:custGeom>
            <a:avLst/>
            <a:gdLst/>
            <a:ahLst/>
            <a:cxnLst/>
            <a:rect r="r" b="b" t="t" l="l"/>
            <a:pathLst>
              <a:path h="1732740" w="5600216">
                <a:moveTo>
                  <a:pt x="0" y="0"/>
                </a:moveTo>
                <a:lnTo>
                  <a:pt x="5600216" y="0"/>
                </a:lnTo>
                <a:lnTo>
                  <a:pt x="5600216" y="1732740"/>
                </a:lnTo>
                <a:lnTo>
                  <a:pt x="0" y="17327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723839"/>
            <a:ext cx="7789561" cy="2210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64"/>
              </a:lnSpc>
            </a:pPr>
            <a:r>
              <a:rPr lang="en-US" sz="633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TECHNOLOGIES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16284" y="1225266"/>
            <a:ext cx="10561469" cy="115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97"/>
              </a:lnSpc>
              <a:spcBef>
                <a:spcPct val="0"/>
              </a:spcBef>
            </a:pPr>
            <a:r>
              <a:rPr lang="en-US" sz="6809" spc="238">
                <a:solidFill>
                  <a:srgbClr val="171FD0"/>
                </a:solidFill>
                <a:latin typeface="Archivo Black"/>
                <a:ea typeface="Archivo Black"/>
                <a:cs typeface="Archivo Black"/>
                <a:sym typeface="Archivo Black"/>
              </a:rPr>
              <a:t>WHEN ?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33405" y="4417388"/>
            <a:ext cx="16725895" cy="2899901"/>
            <a:chOff x="0" y="0"/>
            <a:chExt cx="4405174" cy="7637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05174" cy="763760"/>
            </a:xfrm>
            <a:custGeom>
              <a:avLst/>
              <a:gdLst/>
              <a:ahLst/>
              <a:cxnLst/>
              <a:rect r="r" b="b" t="t" l="l"/>
              <a:pathLst>
                <a:path h="763760" w="4405174">
                  <a:moveTo>
                    <a:pt x="11572" y="0"/>
                  </a:moveTo>
                  <a:lnTo>
                    <a:pt x="4393602" y="0"/>
                  </a:lnTo>
                  <a:cubicBezTo>
                    <a:pt x="4396671" y="0"/>
                    <a:pt x="4399614" y="1219"/>
                    <a:pt x="4401784" y="3389"/>
                  </a:cubicBezTo>
                  <a:cubicBezTo>
                    <a:pt x="4403954" y="5559"/>
                    <a:pt x="4405174" y="8503"/>
                    <a:pt x="4405174" y="11572"/>
                  </a:cubicBezTo>
                  <a:lnTo>
                    <a:pt x="4405174" y="752188"/>
                  </a:lnTo>
                  <a:cubicBezTo>
                    <a:pt x="4405174" y="758579"/>
                    <a:pt x="4399993" y="763760"/>
                    <a:pt x="4393602" y="763760"/>
                  </a:cubicBezTo>
                  <a:lnTo>
                    <a:pt x="11572" y="763760"/>
                  </a:lnTo>
                  <a:cubicBezTo>
                    <a:pt x="5181" y="763760"/>
                    <a:pt x="0" y="758579"/>
                    <a:pt x="0" y="752188"/>
                  </a:cubicBezTo>
                  <a:lnTo>
                    <a:pt x="0" y="11572"/>
                  </a:lnTo>
                  <a:cubicBezTo>
                    <a:pt x="0" y="8503"/>
                    <a:pt x="1219" y="5559"/>
                    <a:pt x="3389" y="3389"/>
                  </a:cubicBezTo>
                  <a:cubicBezTo>
                    <a:pt x="5559" y="1219"/>
                    <a:pt x="8503" y="0"/>
                    <a:pt x="11572" y="0"/>
                  </a:cubicBezTo>
                  <a:close/>
                </a:path>
              </a:pathLst>
            </a:custGeom>
            <a:solidFill>
              <a:srgbClr val="FFFBFB">
                <a:alpha val="8666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4405174" cy="782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807275" y="5258018"/>
            <a:ext cx="906000" cy="1087991"/>
          </a:xfrm>
          <a:custGeom>
            <a:avLst/>
            <a:gdLst/>
            <a:ahLst/>
            <a:cxnLst/>
            <a:rect r="r" b="b" t="t" l="l"/>
            <a:pathLst>
              <a:path h="1087991" w="906000">
                <a:moveTo>
                  <a:pt x="0" y="0"/>
                </a:moveTo>
                <a:lnTo>
                  <a:pt x="906000" y="0"/>
                </a:lnTo>
                <a:lnTo>
                  <a:pt x="906000" y="1087991"/>
                </a:lnTo>
                <a:lnTo>
                  <a:pt x="0" y="10879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953295" y="5374693"/>
            <a:ext cx="1143640" cy="952341"/>
          </a:xfrm>
          <a:custGeom>
            <a:avLst/>
            <a:gdLst/>
            <a:ahLst/>
            <a:cxnLst/>
            <a:rect r="r" b="b" t="t" l="l"/>
            <a:pathLst>
              <a:path h="952341" w="1143640">
                <a:moveTo>
                  <a:pt x="0" y="0"/>
                </a:moveTo>
                <a:lnTo>
                  <a:pt x="1143641" y="0"/>
                </a:lnTo>
                <a:lnTo>
                  <a:pt x="1143641" y="952340"/>
                </a:lnTo>
                <a:lnTo>
                  <a:pt x="0" y="952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349137" y="5292257"/>
            <a:ext cx="1150161" cy="1150161"/>
          </a:xfrm>
          <a:custGeom>
            <a:avLst/>
            <a:gdLst/>
            <a:ahLst/>
            <a:cxnLst/>
            <a:rect r="r" b="b" t="t" l="l"/>
            <a:pathLst>
              <a:path h="1150161" w="1150161">
                <a:moveTo>
                  <a:pt x="0" y="0"/>
                </a:moveTo>
                <a:lnTo>
                  <a:pt x="1150162" y="0"/>
                </a:lnTo>
                <a:lnTo>
                  <a:pt x="1150162" y="1150162"/>
                </a:lnTo>
                <a:lnTo>
                  <a:pt x="0" y="11501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239147" y="5500222"/>
            <a:ext cx="1236499" cy="858804"/>
          </a:xfrm>
          <a:custGeom>
            <a:avLst/>
            <a:gdLst/>
            <a:ahLst/>
            <a:cxnLst/>
            <a:rect r="r" b="b" t="t" l="l"/>
            <a:pathLst>
              <a:path h="858804" w="1236499">
                <a:moveTo>
                  <a:pt x="0" y="0"/>
                </a:moveTo>
                <a:lnTo>
                  <a:pt x="1236498" y="0"/>
                </a:lnTo>
                <a:lnTo>
                  <a:pt x="1236498" y="858804"/>
                </a:lnTo>
                <a:lnTo>
                  <a:pt x="0" y="85880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442274" y="5332551"/>
            <a:ext cx="1015837" cy="1112969"/>
          </a:xfrm>
          <a:custGeom>
            <a:avLst/>
            <a:gdLst/>
            <a:ahLst/>
            <a:cxnLst/>
            <a:rect r="r" b="b" t="t" l="l"/>
            <a:pathLst>
              <a:path h="1112969" w="1015837">
                <a:moveTo>
                  <a:pt x="0" y="0"/>
                </a:moveTo>
                <a:lnTo>
                  <a:pt x="1015836" y="0"/>
                </a:lnTo>
                <a:lnTo>
                  <a:pt x="1015836" y="1112969"/>
                </a:lnTo>
                <a:lnTo>
                  <a:pt x="0" y="111296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723420" y="5380897"/>
            <a:ext cx="1106650" cy="1135555"/>
          </a:xfrm>
          <a:custGeom>
            <a:avLst/>
            <a:gdLst/>
            <a:ahLst/>
            <a:cxnLst/>
            <a:rect r="r" b="b" t="t" l="l"/>
            <a:pathLst>
              <a:path h="1135555" w="1106650">
                <a:moveTo>
                  <a:pt x="0" y="0"/>
                </a:moveTo>
                <a:lnTo>
                  <a:pt x="1106651" y="0"/>
                </a:lnTo>
                <a:lnTo>
                  <a:pt x="1106651" y="1135555"/>
                </a:lnTo>
                <a:lnTo>
                  <a:pt x="0" y="113555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805206" y="5234741"/>
            <a:ext cx="1205135" cy="1232244"/>
          </a:xfrm>
          <a:custGeom>
            <a:avLst/>
            <a:gdLst/>
            <a:ahLst/>
            <a:cxnLst/>
            <a:rect r="r" b="b" t="t" l="l"/>
            <a:pathLst>
              <a:path h="1232244" w="1205135">
                <a:moveTo>
                  <a:pt x="0" y="0"/>
                </a:moveTo>
                <a:lnTo>
                  <a:pt x="1205135" y="0"/>
                </a:lnTo>
                <a:lnTo>
                  <a:pt x="1205135" y="1232244"/>
                </a:lnTo>
                <a:lnTo>
                  <a:pt x="0" y="123224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63926" y="6478352"/>
            <a:ext cx="1992699" cy="266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411424" y="6524135"/>
            <a:ext cx="1992699" cy="266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Repo Access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27869" y="6592537"/>
            <a:ext cx="1992699" cy="52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Slide deck Completion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53843" y="6592537"/>
            <a:ext cx="1992699" cy="52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Risk control </a:t>
            </a:r>
          </a:p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Initiation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61047" y="6592537"/>
            <a:ext cx="1992699" cy="52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Online Meeting w Bram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091870" y="6592537"/>
            <a:ext cx="1992699" cy="52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Internship Completion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639202" y="6524135"/>
            <a:ext cx="1992699" cy="52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</a:p>
          <a:p>
            <a:pPr algn="ctr">
              <a:lnSpc>
                <a:spcPts val="2112"/>
              </a:lnSpc>
            </a:pPr>
            <a:r>
              <a:rPr lang="en-US" sz="1531" spc="21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Project Plan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4783512"/>
            <a:ext cx="2810608" cy="360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0"/>
              </a:lnSpc>
            </a:pPr>
            <a:r>
              <a:rPr lang="en-US" sz="2159" spc="30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February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010341" y="4783512"/>
            <a:ext cx="2810608" cy="360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0"/>
              </a:lnSpc>
            </a:pPr>
            <a:r>
              <a:rPr lang="en-US" sz="2159" spc="30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March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99299" y="4783512"/>
            <a:ext cx="2810608" cy="360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0"/>
              </a:lnSpc>
            </a:pPr>
            <a:r>
              <a:rPr lang="en-US" sz="2159" spc="30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April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072449" y="4783512"/>
            <a:ext cx="2810608" cy="360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0"/>
              </a:lnSpc>
            </a:pPr>
            <a:r>
              <a:rPr lang="en-US" sz="2159" spc="30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May</a:t>
            </a:r>
          </a:p>
        </p:txBody>
      </p:sp>
      <p:sp>
        <p:nvSpPr>
          <p:cNvPr name="AutoShape 25" id="25"/>
          <p:cNvSpPr/>
          <p:nvPr/>
        </p:nvSpPr>
        <p:spPr>
          <a:xfrm flipV="true">
            <a:off x="2651760" y="5850863"/>
            <a:ext cx="1153446" cy="16475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>
            <a:off x="4874827" y="5839660"/>
            <a:ext cx="1078468" cy="11203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 flipV="true">
            <a:off x="7183802" y="5869839"/>
            <a:ext cx="921619" cy="73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 flipV="true">
            <a:off x="11532579" y="5929624"/>
            <a:ext cx="706568" cy="0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 flipV="true">
            <a:off x="13475645" y="5948674"/>
            <a:ext cx="1247775" cy="0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9663441" y="5889035"/>
            <a:ext cx="778833" cy="0"/>
          </a:xfrm>
          <a:prstGeom prst="line">
            <a:avLst/>
          </a:prstGeom>
          <a:ln cap="flat" w="38100">
            <a:solidFill>
              <a:srgbClr val="171FD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6572667"/>
            <a:ext cx="16230600" cy="2685633"/>
            <a:chOff x="0" y="0"/>
            <a:chExt cx="4274726" cy="7073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707327"/>
            </a:xfrm>
            <a:custGeom>
              <a:avLst/>
              <a:gdLst/>
              <a:ahLst/>
              <a:cxnLst/>
              <a:rect r="r" b="b" t="t" l="l"/>
              <a:pathLst>
                <a:path h="70732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707327"/>
                  </a:lnTo>
                  <a:lnTo>
                    <a:pt x="0" y="707327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74726" cy="74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5116011" y="5318640"/>
            <a:ext cx="1193111" cy="889920"/>
            <a:chOff x="0" y="0"/>
            <a:chExt cx="1590815" cy="1186561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01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731544" y="5318640"/>
            <a:ext cx="1193111" cy="889920"/>
            <a:chOff x="0" y="0"/>
            <a:chExt cx="1590815" cy="1186561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7" id="27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02</a:t>
              </a: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4390328" y="2310055"/>
            <a:ext cx="2644478" cy="2644478"/>
          </a:xfrm>
          <a:custGeom>
            <a:avLst/>
            <a:gdLst/>
            <a:ahLst/>
            <a:cxnLst/>
            <a:rect r="r" b="b" t="t" l="l"/>
            <a:pathLst>
              <a:path h="2644478" w="2644478">
                <a:moveTo>
                  <a:pt x="0" y="0"/>
                </a:moveTo>
                <a:lnTo>
                  <a:pt x="2644477" y="0"/>
                </a:lnTo>
                <a:lnTo>
                  <a:pt x="2644477" y="2644478"/>
                </a:lnTo>
                <a:lnTo>
                  <a:pt x="0" y="2644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1333068" y="2706150"/>
            <a:ext cx="1990062" cy="1852288"/>
          </a:xfrm>
          <a:custGeom>
            <a:avLst/>
            <a:gdLst/>
            <a:ahLst/>
            <a:cxnLst/>
            <a:rect r="r" b="b" t="t" l="l"/>
            <a:pathLst>
              <a:path h="1852288" w="1990062">
                <a:moveTo>
                  <a:pt x="0" y="0"/>
                </a:moveTo>
                <a:lnTo>
                  <a:pt x="1990062" y="0"/>
                </a:lnTo>
                <a:lnTo>
                  <a:pt x="1990062" y="1852288"/>
                </a:lnTo>
                <a:lnTo>
                  <a:pt x="0" y="185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1538" t="-30991" r="-114651" b="-44234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028700" y="480482"/>
            <a:ext cx="3868111" cy="548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3"/>
              </a:lnSpc>
            </a:pPr>
            <a:r>
              <a:rPr lang="en-US" sz="3166" spc="88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Communication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266701" y="7055321"/>
            <a:ext cx="4891731" cy="1407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8"/>
              </a:lnSpc>
            </a:pPr>
            <a:r>
              <a:rPr lang="en-US" sz="2705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Used for backlog management, tracking tasks, and project planning.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882234" y="7055321"/>
            <a:ext cx="4891731" cy="1407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8"/>
              </a:lnSpc>
            </a:pPr>
            <a:r>
              <a:rPr lang="en-US" sz="2705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Facilitates team discussions, meetings, and collaboration planning.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364769"/>
            <a:ext cx="16230600" cy="3970751"/>
            <a:chOff x="0" y="0"/>
            <a:chExt cx="2514545" cy="6151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4545" cy="615173"/>
            </a:xfrm>
            <a:custGeom>
              <a:avLst/>
              <a:gdLst/>
              <a:ahLst/>
              <a:cxnLst/>
              <a:rect r="r" b="b" t="t" l="l"/>
              <a:pathLst>
                <a:path h="615173" w="2514545">
                  <a:moveTo>
                    <a:pt x="0" y="0"/>
                  </a:moveTo>
                  <a:lnTo>
                    <a:pt x="2514545" y="0"/>
                  </a:lnTo>
                  <a:lnTo>
                    <a:pt x="2514545" y="615173"/>
                  </a:lnTo>
                  <a:lnTo>
                    <a:pt x="0" y="615173"/>
                  </a:lnTo>
                  <a:close/>
                </a:path>
              </a:pathLst>
            </a:custGeom>
            <a:blipFill>
              <a:blip r:embed="rId2"/>
              <a:stretch>
                <a:fillRect l="0" t="-86251" r="0" b="-8625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035981" y="-967685"/>
            <a:ext cx="8635659" cy="8635659"/>
            <a:chOff x="0" y="0"/>
            <a:chExt cx="11514212" cy="11514212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1514212" cy="11514212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466465" y="466465"/>
              <a:ext cx="10581281" cy="10581281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129633" y="1129633"/>
              <a:ext cx="9254946" cy="9254946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764700" y="1764700"/>
              <a:ext cx="7984812" cy="7984812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-5693364" y="-1721331"/>
            <a:ext cx="28397197" cy="3086100"/>
            <a:chOff x="0" y="0"/>
            <a:chExt cx="7479097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479097" cy="812800"/>
            </a:xfrm>
            <a:custGeom>
              <a:avLst/>
              <a:gdLst/>
              <a:ahLst/>
              <a:cxnLst/>
              <a:rect r="r" b="b" t="t" l="l"/>
              <a:pathLst>
                <a:path h="812800" w="7479097">
                  <a:moveTo>
                    <a:pt x="0" y="0"/>
                  </a:moveTo>
                  <a:lnTo>
                    <a:pt x="7479097" y="0"/>
                  </a:lnTo>
                  <a:lnTo>
                    <a:pt x="747909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479097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4463047" y="5335520"/>
            <a:ext cx="24125450" cy="2927260"/>
            <a:chOff x="0" y="0"/>
            <a:chExt cx="6354028" cy="77096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4028" cy="770966"/>
            </a:xfrm>
            <a:custGeom>
              <a:avLst/>
              <a:gdLst/>
              <a:ahLst/>
              <a:cxnLst/>
              <a:rect r="r" b="b" t="t" l="l"/>
              <a:pathLst>
                <a:path h="770966" w="6354028">
                  <a:moveTo>
                    <a:pt x="0" y="0"/>
                  </a:moveTo>
                  <a:lnTo>
                    <a:pt x="6354028" y="0"/>
                  </a:lnTo>
                  <a:lnTo>
                    <a:pt x="6354028" y="770966"/>
                  </a:lnTo>
                  <a:lnTo>
                    <a:pt x="0" y="77096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6354028" cy="8090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-420562" y="560293"/>
            <a:ext cx="1449262" cy="10671445"/>
            <a:chOff x="0" y="0"/>
            <a:chExt cx="381699" cy="281058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81699" cy="2810586"/>
            </a:xfrm>
            <a:custGeom>
              <a:avLst/>
              <a:gdLst/>
              <a:ahLst/>
              <a:cxnLst/>
              <a:rect r="r" b="b" t="t" l="l"/>
              <a:pathLst>
                <a:path h="2810586" w="381699">
                  <a:moveTo>
                    <a:pt x="0" y="0"/>
                  </a:moveTo>
                  <a:lnTo>
                    <a:pt x="381699" y="0"/>
                  </a:lnTo>
                  <a:lnTo>
                    <a:pt x="381699" y="2810586"/>
                  </a:lnTo>
                  <a:lnTo>
                    <a:pt x="0" y="281058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381699" cy="28486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28700" y="5896015"/>
            <a:ext cx="16230600" cy="3362285"/>
            <a:chOff x="0" y="0"/>
            <a:chExt cx="4274726" cy="88554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274726" cy="885540"/>
            </a:xfrm>
            <a:custGeom>
              <a:avLst/>
              <a:gdLst/>
              <a:ahLst/>
              <a:cxnLst/>
              <a:rect r="r" b="b" t="t" l="l"/>
              <a:pathLst>
                <a:path h="885540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885540"/>
                  </a:lnTo>
                  <a:lnTo>
                    <a:pt x="0" y="885540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274726" cy="923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42" id="42"/>
          <p:cNvSpPr txBox="true"/>
          <p:nvPr/>
        </p:nvSpPr>
        <p:spPr>
          <a:xfrm rot="0">
            <a:off x="1028700" y="480482"/>
            <a:ext cx="3868111" cy="548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3"/>
              </a:lnSpc>
            </a:pPr>
            <a:r>
              <a:rPr lang="en-US" sz="3166" spc="88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Content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840110" y="6162857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Who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840110" y="7220367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2840110" y="8233372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918147" y="6162857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When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0918147" y="7220367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Communication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0918147" y="8233372"/>
            <a:ext cx="4516365" cy="68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  <a:r>
              <a:rPr lang="en-US" sz="3968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Who is Who 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1337849" y="6096119"/>
            <a:ext cx="1193111" cy="889920"/>
            <a:chOff x="0" y="0"/>
            <a:chExt cx="1590815" cy="1186561"/>
          </a:xfrm>
        </p:grpSpPr>
        <p:grpSp>
          <p:nvGrpSpPr>
            <p:cNvPr name="Group 50" id="50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53" id="53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01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337849" y="7132197"/>
            <a:ext cx="1193111" cy="889920"/>
            <a:chOff x="0" y="0"/>
            <a:chExt cx="1590815" cy="1186561"/>
          </a:xfrm>
        </p:grpSpPr>
        <p:grpSp>
          <p:nvGrpSpPr>
            <p:cNvPr name="Group 55" id="55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58" id="58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02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337849" y="8164993"/>
            <a:ext cx="1193111" cy="889920"/>
            <a:chOff x="0" y="0"/>
            <a:chExt cx="1590815" cy="1186561"/>
          </a:xfrm>
        </p:grpSpPr>
        <p:grpSp>
          <p:nvGrpSpPr>
            <p:cNvPr name="Group 60" id="60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3" id="63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03</a:t>
              </a: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9144000" y="6097760"/>
            <a:ext cx="1193111" cy="889920"/>
            <a:chOff x="0" y="0"/>
            <a:chExt cx="1590815" cy="1186561"/>
          </a:xfrm>
        </p:grpSpPr>
        <p:grpSp>
          <p:nvGrpSpPr>
            <p:cNvPr name="Group 65" id="65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8" id="68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04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9144000" y="7133839"/>
            <a:ext cx="1193111" cy="889920"/>
            <a:chOff x="0" y="0"/>
            <a:chExt cx="1590815" cy="1186561"/>
          </a:xfrm>
        </p:grpSpPr>
        <p:grpSp>
          <p:nvGrpSpPr>
            <p:cNvPr name="Group 70" id="70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72" id="72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73" id="73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05</a:t>
              </a:r>
            </a:p>
          </p:txBody>
        </p:sp>
      </p:grpSp>
      <p:grpSp>
        <p:nvGrpSpPr>
          <p:cNvPr name="Group 74" id="74"/>
          <p:cNvGrpSpPr/>
          <p:nvPr/>
        </p:nvGrpSpPr>
        <p:grpSpPr>
          <a:xfrm rot="0">
            <a:off x="9144000" y="8166634"/>
            <a:ext cx="1193111" cy="889920"/>
            <a:chOff x="0" y="0"/>
            <a:chExt cx="1590815" cy="1186561"/>
          </a:xfrm>
        </p:grpSpPr>
        <p:grpSp>
          <p:nvGrpSpPr>
            <p:cNvPr name="Group 75" id="75"/>
            <p:cNvGrpSpPr/>
            <p:nvPr/>
          </p:nvGrpSpPr>
          <p:grpSpPr>
            <a:xfrm rot="0">
              <a:off x="0" y="0"/>
              <a:ext cx="1590815" cy="1186561"/>
              <a:chOff x="0" y="0"/>
              <a:chExt cx="360499" cy="268890"/>
            </a:xfrm>
          </p:grpSpPr>
          <p:sp>
            <p:nvSpPr>
              <p:cNvPr name="Freeform 76" id="76"/>
              <p:cNvSpPr/>
              <p:nvPr/>
            </p:nvSpPr>
            <p:spPr>
              <a:xfrm flipH="false" flipV="false" rot="0">
                <a:off x="0" y="0"/>
                <a:ext cx="360499" cy="268890"/>
              </a:xfrm>
              <a:custGeom>
                <a:avLst/>
                <a:gdLst/>
                <a:ahLst/>
                <a:cxnLst/>
                <a:rect r="r" b="b" t="t" l="l"/>
                <a:pathLst>
                  <a:path h="268890" w="360499">
                    <a:moveTo>
                      <a:pt x="0" y="0"/>
                    </a:moveTo>
                    <a:lnTo>
                      <a:pt x="360499" y="0"/>
                    </a:lnTo>
                    <a:lnTo>
                      <a:pt x="360499" y="268890"/>
                    </a:lnTo>
                    <a:lnTo>
                      <a:pt x="0" y="26889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77" id="77"/>
              <p:cNvSpPr txBox="true"/>
              <p:nvPr/>
            </p:nvSpPr>
            <p:spPr>
              <a:xfrm>
                <a:off x="0" y="-38100"/>
                <a:ext cx="360499" cy="30699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78" id="78"/>
            <p:cNvSpPr txBox="true"/>
            <p:nvPr/>
          </p:nvSpPr>
          <p:spPr>
            <a:xfrm rot="0">
              <a:off x="0" y="98352"/>
              <a:ext cx="1590815" cy="913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16"/>
                </a:lnSpc>
              </a:pPr>
              <a:r>
                <a:rPr lang="en-US" sz="41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06</a:t>
              </a:r>
            </a:p>
          </p:txBody>
        </p:sp>
      </p:grpSp>
    </p:spTree>
  </p:cSld>
  <p:clrMapOvr>
    <a:masterClrMapping/>
  </p:clrMapOvr>
  <p:transition spd="med">
    <p:fade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23301" y="5773012"/>
            <a:ext cx="3713805" cy="4513988"/>
            <a:chOff x="0" y="0"/>
            <a:chExt cx="1376796" cy="167344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6796" cy="1673443"/>
            </a:xfrm>
            <a:custGeom>
              <a:avLst/>
              <a:gdLst/>
              <a:ahLst/>
              <a:cxnLst/>
              <a:rect r="r" b="b" t="t" l="l"/>
              <a:pathLst>
                <a:path h="1673443" w="1376796">
                  <a:moveTo>
                    <a:pt x="0" y="0"/>
                  </a:moveTo>
                  <a:lnTo>
                    <a:pt x="1376796" y="0"/>
                  </a:lnTo>
                  <a:lnTo>
                    <a:pt x="1376796" y="1673443"/>
                  </a:lnTo>
                  <a:lnTo>
                    <a:pt x="0" y="1673443"/>
                  </a:ln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76796" cy="171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423301" y="3916110"/>
            <a:ext cx="3713805" cy="37138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9951354" y="5773012"/>
            <a:ext cx="3713805" cy="4513988"/>
            <a:chOff x="0" y="0"/>
            <a:chExt cx="1376796" cy="167344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76796" cy="1673443"/>
            </a:xfrm>
            <a:custGeom>
              <a:avLst/>
              <a:gdLst/>
              <a:ahLst/>
              <a:cxnLst/>
              <a:rect r="r" b="b" t="t" l="l"/>
              <a:pathLst>
                <a:path h="1673443" w="1376796">
                  <a:moveTo>
                    <a:pt x="0" y="0"/>
                  </a:moveTo>
                  <a:lnTo>
                    <a:pt x="1376796" y="0"/>
                  </a:lnTo>
                  <a:lnTo>
                    <a:pt x="1376796" y="1673443"/>
                  </a:lnTo>
                  <a:lnTo>
                    <a:pt x="0" y="1673443"/>
                  </a:ln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76796" cy="171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191717" y="5880170"/>
            <a:ext cx="3713805" cy="4513988"/>
            <a:chOff x="0" y="0"/>
            <a:chExt cx="1376796" cy="167344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76796" cy="1673443"/>
            </a:xfrm>
            <a:custGeom>
              <a:avLst/>
              <a:gdLst/>
              <a:ahLst/>
              <a:cxnLst/>
              <a:rect r="r" b="b" t="t" l="l"/>
              <a:pathLst>
                <a:path h="1673443" w="1376796">
                  <a:moveTo>
                    <a:pt x="0" y="0"/>
                  </a:moveTo>
                  <a:lnTo>
                    <a:pt x="1376796" y="0"/>
                  </a:lnTo>
                  <a:lnTo>
                    <a:pt x="1376796" y="1673443"/>
                  </a:lnTo>
                  <a:lnTo>
                    <a:pt x="0" y="1673443"/>
                  </a:ln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376796" cy="171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51354" y="3916110"/>
            <a:ext cx="3713805" cy="371380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4191717" y="4023267"/>
            <a:ext cx="3713805" cy="371380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894367" y="5773012"/>
            <a:ext cx="3713805" cy="4513988"/>
            <a:chOff x="0" y="0"/>
            <a:chExt cx="1376796" cy="16734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76796" cy="1673443"/>
            </a:xfrm>
            <a:custGeom>
              <a:avLst/>
              <a:gdLst/>
              <a:ahLst/>
              <a:cxnLst/>
              <a:rect r="r" b="b" t="t" l="l"/>
              <a:pathLst>
                <a:path h="1673443" w="1376796">
                  <a:moveTo>
                    <a:pt x="0" y="0"/>
                  </a:moveTo>
                  <a:lnTo>
                    <a:pt x="1376796" y="0"/>
                  </a:lnTo>
                  <a:lnTo>
                    <a:pt x="1376796" y="1673443"/>
                  </a:lnTo>
                  <a:lnTo>
                    <a:pt x="0" y="1673443"/>
                  </a:ln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376796" cy="171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94367" y="3916110"/>
            <a:ext cx="3713805" cy="371380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91" r="0" b="-91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28700" y="773079"/>
            <a:ext cx="4863142" cy="677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93"/>
              </a:lnSpc>
            </a:pPr>
            <a:r>
              <a:rPr lang="en-US" sz="4066" spc="113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WHO IS WHO 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74961" y="7978210"/>
            <a:ext cx="3152616" cy="472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b="true" sz="2825" spc="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Fabrice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703896" y="7978210"/>
            <a:ext cx="3152616" cy="472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b="true" sz="2825" spc="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Kristof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31948" y="7982381"/>
            <a:ext cx="3152616" cy="472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b="true" sz="2825" spc="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Jonas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472311" y="8089538"/>
            <a:ext cx="3152616" cy="472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b="true" sz="2825" spc="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Niels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2909192" y="1450837"/>
            <a:ext cx="585194" cy="585194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58891" y="2760161"/>
            <a:ext cx="916071" cy="916071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7624927" y="2760161"/>
            <a:ext cx="916071" cy="91607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85166" y="6955061"/>
            <a:ext cx="6663878" cy="6663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774240" y="-3891704"/>
            <a:ext cx="12148871" cy="12148871"/>
            <a:chOff x="0" y="0"/>
            <a:chExt cx="16198495" cy="1619849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-413246" y="-1677475"/>
            <a:ext cx="7426882" cy="742688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097270" y="1403596"/>
            <a:ext cx="1141032" cy="471175"/>
            <a:chOff x="0" y="0"/>
            <a:chExt cx="1521375" cy="628233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33" id="33"/>
          <p:cNvGrpSpPr/>
          <p:nvPr/>
        </p:nvGrpSpPr>
        <p:grpSpPr>
          <a:xfrm rot="0">
            <a:off x="4078584" y="8831583"/>
            <a:ext cx="916071" cy="91607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304687" y="7691073"/>
            <a:ext cx="5024836" cy="502483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8516318" y="5880946"/>
            <a:ext cx="601574" cy="601574"/>
            <a:chOff x="0" y="0"/>
            <a:chExt cx="812800" cy="8128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0" id="4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427126" y="8230010"/>
            <a:ext cx="601574" cy="601574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3" id="4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10097270" y="4283438"/>
            <a:ext cx="7896952" cy="1084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12"/>
              </a:lnSpc>
            </a:pPr>
            <a:r>
              <a:rPr lang="en-US" sz="7696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 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72193" y="-928307"/>
            <a:ext cx="12143613" cy="1214361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727395" y="-273105"/>
            <a:ext cx="10833209" cy="1083320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614158" y="8342229"/>
            <a:ext cx="916071" cy="91607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975411" y="443506"/>
            <a:ext cx="585194" cy="58519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996342" y="7469191"/>
            <a:ext cx="5683364" cy="2213673"/>
          </a:xfrm>
          <a:custGeom>
            <a:avLst/>
            <a:gdLst/>
            <a:ahLst/>
            <a:cxnLst/>
            <a:rect r="r" b="b" t="t" l="l"/>
            <a:pathLst>
              <a:path h="2213673" w="5683364">
                <a:moveTo>
                  <a:pt x="0" y="0"/>
                </a:moveTo>
                <a:lnTo>
                  <a:pt x="5683364" y="0"/>
                </a:lnTo>
                <a:lnTo>
                  <a:pt x="5683364" y="2213672"/>
                </a:lnTo>
                <a:lnTo>
                  <a:pt x="0" y="221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718724" y="3807513"/>
            <a:ext cx="7182171" cy="3312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8"/>
              </a:lnSpc>
            </a:pPr>
            <a:r>
              <a:rPr lang="en-US" sz="2705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KPMG Belgium is part of KPMG’s global network, </a:t>
            </a:r>
            <a:r>
              <a:rPr lang="en-US" sz="2705" b="true">
                <a:solidFill>
                  <a:srgbClr val="171FD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offering Audit, Tax, and Advisory services.</a:t>
            </a:r>
            <a:r>
              <a:rPr lang="en-US" sz="2705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They combine local expertise with international reach to help businesses—big and small—navigate financial, regulatory, and operational challenges.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480482"/>
            <a:ext cx="3868111" cy="60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3"/>
              </a:lnSpc>
            </a:pPr>
            <a:r>
              <a:rPr lang="en-US" sz="3566" spc="99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34927" y="1849045"/>
            <a:ext cx="7162030" cy="77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0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KPMG Belgium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27395" y="-273105"/>
            <a:ext cx="10833209" cy="1083320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614158" y="8342229"/>
            <a:ext cx="916071" cy="91607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975411" y="443506"/>
            <a:ext cx="585194" cy="58519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473126" y="2939168"/>
            <a:ext cx="8465418" cy="6016110"/>
          </a:xfrm>
          <a:custGeom>
            <a:avLst/>
            <a:gdLst/>
            <a:ahLst/>
            <a:cxnLst/>
            <a:rect r="r" b="b" t="t" l="l"/>
            <a:pathLst>
              <a:path h="6016110" w="8465418">
                <a:moveTo>
                  <a:pt x="0" y="0"/>
                </a:moveTo>
                <a:lnTo>
                  <a:pt x="8465417" y="0"/>
                </a:lnTo>
                <a:lnTo>
                  <a:pt x="8465417" y="6016111"/>
                </a:lnTo>
                <a:lnTo>
                  <a:pt x="0" y="60161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7" t="-1090" r="-795" b="-337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32161" y="2664461"/>
            <a:ext cx="7707812" cy="6311094"/>
          </a:xfrm>
          <a:custGeom>
            <a:avLst/>
            <a:gdLst/>
            <a:ahLst/>
            <a:cxnLst/>
            <a:rect r="r" b="b" t="t" l="l"/>
            <a:pathLst>
              <a:path h="6311094" w="7707812">
                <a:moveTo>
                  <a:pt x="0" y="0"/>
                </a:moveTo>
                <a:lnTo>
                  <a:pt x="7707812" y="0"/>
                </a:lnTo>
                <a:lnTo>
                  <a:pt x="7707812" y="6311094"/>
                </a:lnTo>
                <a:lnTo>
                  <a:pt x="0" y="63110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513428" y="4647666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3" y="0"/>
                </a:lnTo>
                <a:lnTo>
                  <a:pt x="383383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146846" y="5578573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3" y="0"/>
                </a:lnTo>
                <a:lnTo>
                  <a:pt x="383383" y="623636"/>
                </a:lnTo>
                <a:lnTo>
                  <a:pt x="0" y="6236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870880" y="4647666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254262" y="4335848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3" y="0"/>
                </a:lnTo>
                <a:lnTo>
                  <a:pt x="383383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586067" y="5820008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6"/>
                </a:lnTo>
                <a:lnTo>
                  <a:pt x="0" y="6236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192222" y="4335848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3" y="0"/>
                </a:lnTo>
                <a:lnTo>
                  <a:pt x="383383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000531" y="3868301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6"/>
                </a:lnTo>
                <a:lnTo>
                  <a:pt x="0" y="6236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2422467" y="4724893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2121213" y="4101258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6754101" y="6038844"/>
            <a:ext cx="383382" cy="623635"/>
          </a:xfrm>
          <a:custGeom>
            <a:avLst/>
            <a:gdLst/>
            <a:ahLst/>
            <a:cxnLst/>
            <a:rect r="r" b="b" t="t" l="l"/>
            <a:pathLst>
              <a:path h="623635" w="383382">
                <a:moveTo>
                  <a:pt x="0" y="0"/>
                </a:moveTo>
                <a:lnTo>
                  <a:pt x="383382" y="0"/>
                </a:lnTo>
                <a:lnTo>
                  <a:pt x="383382" y="623635"/>
                </a:lnTo>
                <a:lnTo>
                  <a:pt x="0" y="62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028700" y="480482"/>
            <a:ext cx="3868111" cy="548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3"/>
              </a:lnSpc>
            </a:pPr>
            <a:r>
              <a:rPr lang="en-US" sz="3166" spc="88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554014" y="1832272"/>
            <a:ext cx="4842794" cy="527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6"/>
              </a:lnSpc>
            </a:pPr>
            <a:r>
              <a:rPr lang="en-US" sz="371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Some Clients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83723" y="1832272"/>
            <a:ext cx="4842794" cy="527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6"/>
              </a:lnSpc>
            </a:pPr>
            <a:r>
              <a:rPr lang="en-US" sz="371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 locals</a:t>
            </a:r>
          </a:p>
        </p:txBody>
      </p:sp>
    </p:spTree>
  </p:cSld>
  <p:clrMapOvr>
    <a:masterClrMapping/>
  </p:clrMapOvr>
  <p:transition spd="fast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890926" y="3262137"/>
            <a:ext cx="7044858" cy="1189896"/>
            <a:chOff x="0" y="0"/>
            <a:chExt cx="9393145" cy="158652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9393145" cy="1586528"/>
              <a:chOff x="0" y="0"/>
              <a:chExt cx="1855436" cy="31338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855436" cy="313388"/>
              </a:xfrm>
              <a:custGeom>
                <a:avLst/>
                <a:gdLst/>
                <a:ahLst/>
                <a:cxnLst/>
                <a:rect r="r" b="b" t="t" l="l"/>
                <a:pathLst>
                  <a:path h="313388" w="1855436">
                    <a:moveTo>
                      <a:pt x="0" y="0"/>
                    </a:moveTo>
                    <a:lnTo>
                      <a:pt x="1855436" y="0"/>
                    </a:lnTo>
                    <a:lnTo>
                      <a:pt x="1855436" y="313388"/>
                    </a:lnTo>
                    <a:lnTo>
                      <a:pt x="0" y="313388"/>
                    </a:lnTo>
                    <a:close/>
                  </a:path>
                </a:pathLst>
              </a:custGeom>
              <a:solidFill>
                <a:srgbClr val="6D2077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1855436" cy="35148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620912" y="417132"/>
              <a:ext cx="5610028" cy="685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b="true" sz="309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BI</a:t>
              </a:r>
              <a:r>
                <a:rPr lang="en-US" b="true" sz="309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&amp; Analytics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23691" y="7784326"/>
            <a:ext cx="7676468" cy="1550802"/>
            <a:chOff x="0" y="0"/>
            <a:chExt cx="10235291" cy="20677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240753"/>
              <a:ext cx="9560621" cy="1586528"/>
              <a:chOff x="0" y="0"/>
              <a:chExt cx="1888518" cy="31338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888518" cy="313388"/>
              </a:xfrm>
              <a:custGeom>
                <a:avLst/>
                <a:gdLst/>
                <a:ahLst/>
                <a:cxnLst/>
                <a:rect r="r" b="b" t="t" l="l"/>
                <a:pathLst>
                  <a:path h="313388" w="1888518">
                    <a:moveTo>
                      <a:pt x="0" y="0"/>
                    </a:moveTo>
                    <a:lnTo>
                      <a:pt x="1888518" y="0"/>
                    </a:lnTo>
                    <a:lnTo>
                      <a:pt x="1888518" y="313388"/>
                    </a:lnTo>
                    <a:lnTo>
                      <a:pt x="0" y="313388"/>
                    </a:lnTo>
                    <a:close/>
                  </a:path>
                </a:pathLst>
              </a:custGeom>
              <a:solidFill>
                <a:srgbClr val="0091DA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1888518" cy="35148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638765" y="-57150"/>
              <a:ext cx="9596526" cy="21248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5"/>
                </a:lnSpc>
              </a:pPr>
            </a:p>
            <a:p>
              <a:pPr algn="l">
                <a:lnSpc>
                  <a:spcPts val="4285"/>
                </a:lnSpc>
              </a:pPr>
              <a:r>
                <a:rPr lang="en-US" sz="3061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Digital Solution Architecture</a:t>
              </a:r>
            </a:p>
            <a:p>
              <a:pPr algn="l">
                <a:lnSpc>
                  <a:spcPts val="4285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12075939" y="3067256"/>
            <a:ext cx="2783707" cy="5911346"/>
          </a:xfrm>
          <a:custGeom>
            <a:avLst/>
            <a:gdLst/>
            <a:ahLst/>
            <a:cxnLst/>
            <a:rect r="r" b="b" t="t" l="l"/>
            <a:pathLst>
              <a:path h="5911346" w="2783707">
                <a:moveTo>
                  <a:pt x="0" y="0"/>
                </a:moveTo>
                <a:lnTo>
                  <a:pt x="2783706" y="0"/>
                </a:lnTo>
                <a:lnTo>
                  <a:pt x="2783706" y="5911346"/>
                </a:lnTo>
                <a:lnTo>
                  <a:pt x="0" y="59113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28700" y="480482"/>
            <a:ext cx="6363342" cy="60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3"/>
              </a:lnSpc>
            </a:pPr>
            <a:r>
              <a:rPr lang="en-US" sz="3566" spc="99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WHO : KPMG Lighthouse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890926" y="1691241"/>
            <a:ext cx="7044858" cy="1189896"/>
            <a:chOff x="0" y="0"/>
            <a:chExt cx="9393145" cy="1586528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9393145" cy="1586528"/>
              <a:chOff x="0" y="0"/>
              <a:chExt cx="1855436" cy="31338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855436" cy="313388"/>
              </a:xfrm>
              <a:custGeom>
                <a:avLst/>
                <a:gdLst/>
                <a:ahLst/>
                <a:cxnLst/>
                <a:rect r="r" b="b" t="t" l="l"/>
                <a:pathLst>
                  <a:path h="313388" w="1855436">
                    <a:moveTo>
                      <a:pt x="0" y="0"/>
                    </a:moveTo>
                    <a:lnTo>
                      <a:pt x="1855436" y="0"/>
                    </a:lnTo>
                    <a:lnTo>
                      <a:pt x="1855436" y="313388"/>
                    </a:lnTo>
                    <a:lnTo>
                      <a:pt x="0" y="313388"/>
                    </a:lnTo>
                    <a:close/>
                  </a:path>
                </a:pathLst>
              </a:custGeom>
              <a:solidFill>
                <a:srgbClr val="19B2A8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1855436" cy="35148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753404" y="383202"/>
              <a:ext cx="8235033" cy="6445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b="true" sz="299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Strategy &amp; Management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90926" y="4833033"/>
            <a:ext cx="7044858" cy="1189896"/>
            <a:chOff x="0" y="0"/>
            <a:chExt cx="9393145" cy="1586528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9393145" cy="1586528"/>
              <a:chOff x="0" y="0"/>
              <a:chExt cx="1855436" cy="313388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1855436" cy="313388"/>
              </a:xfrm>
              <a:custGeom>
                <a:avLst/>
                <a:gdLst/>
                <a:ahLst/>
                <a:cxnLst/>
                <a:rect r="r" b="b" t="t" l="l"/>
                <a:pathLst>
                  <a:path h="313388" w="1855436">
                    <a:moveTo>
                      <a:pt x="0" y="0"/>
                    </a:moveTo>
                    <a:lnTo>
                      <a:pt x="1855436" y="0"/>
                    </a:lnTo>
                    <a:lnTo>
                      <a:pt x="1855436" y="313388"/>
                    </a:lnTo>
                    <a:lnTo>
                      <a:pt x="0" y="313388"/>
                    </a:lnTo>
                    <a:close/>
                  </a:path>
                </a:pathLst>
              </a:custGeom>
              <a:solidFill>
                <a:srgbClr val="4BD1F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38100"/>
                <a:ext cx="1855436" cy="35148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6" id="36"/>
            <p:cNvSpPr txBox="true"/>
            <p:nvPr/>
          </p:nvSpPr>
          <p:spPr>
            <a:xfrm rot="0">
              <a:off x="781818" y="447188"/>
              <a:ext cx="7886336" cy="6445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b="true" sz="299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Advanced</a:t>
              </a:r>
              <a:r>
                <a:rPr lang="en-US" b="true" sz="299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Analytics &amp; AI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588566" y="6403929"/>
            <a:ext cx="7414454" cy="1189896"/>
            <a:chOff x="0" y="0"/>
            <a:chExt cx="9885939" cy="1586528"/>
          </a:xfrm>
        </p:grpSpPr>
        <p:grpSp>
          <p:nvGrpSpPr>
            <p:cNvPr name="Group 38" id="38"/>
            <p:cNvGrpSpPr/>
            <p:nvPr/>
          </p:nvGrpSpPr>
          <p:grpSpPr>
            <a:xfrm rot="0">
              <a:off x="365293" y="0"/>
              <a:ext cx="9421624" cy="1586528"/>
              <a:chOff x="0" y="0"/>
              <a:chExt cx="1861061" cy="313388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1861061" cy="313388"/>
              </a:xfrm>
              <a:custGeom>
                <a:avLst/>
                <a:gdLst/>
                <a:ahLst/>
                <a:cxnLst/>
                <a:rect r="r" b="b" t="t" l="l"/>
                <a:pathLst>
                  <a:path h="313388" w="1861061">
                    <a:moveTo>
                      <a:pt x="0" y="0"/>
                    </a:moveTo>
                    <a:lnTo>
                      <a:pt x="1861061" y="0"/>
                    </a:lnTo>
                    <a:lnTo>
                      <a:pt x="1861061" y="313388"/>
                    </a:lnTo>
                    <a:lnTo>
                      <a:pt x="0" y="313388"/>
                    </a:lnTo>
                    <a:close/>
                  </a:path>
                </a:pathLst>
              </a:custGeom>
              <a:solidFill>
                <a:srgbClr val="00338D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38100"/>
                <a:ext cx="1861061" cy="35148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41" id="41"/>
            <p:cNvSpPr txBox="true"/>
            <p:nvPr/>
          </p:nvSpPr>
          <p:spPr>
            <a:xfrm rot="0">
              <a:off x="0" y="448331"/>
              <a:ext cx="9885939" cy="6328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1"/>
                </a:lnSpc>
                <a:spcBef>
                  <a:spcPct val="0"/>
                </a:spcBef>
              </a:pPr>
              <a:r>
                <a:rPr lang="en-US" b="true" sz="287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Intelligen</a:t>
              </a:r>
              <a:r>
                <a:rPr lang="en-US" b="true" sz="2879">
                  <a:solidFill>
                    <a:srgbClr val="FFFBF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 Automation &amp; NewTech</a:t>
              </a:r>
            </a:p>
          </p:txBody>
        </p:sp>
      </p:grp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18268" y="557525"/>
            <a:ext cx="1141032" cy="471175"/>
            <a:chOff x="0" y="0"/>
            <a:chExt cx="1521375" cy="62823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28233" cy="628233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5000"/>
                    </a:srgbClr>
                  </a:gs>
                  <a:gs pos="100000">
                    <a:srgbClr val="2932FF">
                      <a:alpha val="15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7714" y="0"/>
              <a:ext cx="628233" cy="628233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0000"/>
                    </a:srgbClr>
                  </a:gs>
                  <a:gs pos="100000">
                    <a:srgbClr val="2932FF">
                      <a:alpha val="50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95428" y="0"/>
              <a:ext cx="628233" cy="62823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75000"/>
                    </a:srgbClr>
                  </a:gs>
                  <a:gs pos="100000">
                    <a:srgbClr val="2932FF">
                      <a:alpha val="75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893143" y="0"/>
              <a:ext cx="628233" cy="62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567219" y="2016628"/>
            <a:ext cx="5444504" cy="1193351"/>
            <a:chOff x="0" y="0"/>
            <a:chExt cx="857150" cy="18787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57150" cy="187874"/>
            </a:xfrm>
            <a:custGeom>
              <a:avLst/>
              <a:gdLst/>
              <a:ahLst/>
              <a:cxnLst/>
              <a:rect r="r" b="b" t="t" l="l"/>
              <a:pathLst>
                <a:path h="187874" w="857150">
                  <a:moveTo>
                    <a:pt x="0" y="0"/>
                  </a:moveTo>
                  <a:lnTo>
                    <a:pt x="857150" y="0"/>
                  </a:lnTo>
                  <a:lnTo>
                    <a:pt x="857150" y="187874"/>
                  </a:lnTo>
                  <a:lnTo>
                    <a:pt x="0" y="187874"/>
                  </a:lnTo>
                  <a:close/>
                </a:path>
              </a:pathLst>
            </a:custGeom>
            <a:solidFill>
              <a:srgbClr val="00338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57150" cy="225974"/>
            </a:xfrm>
            <a:prstGeom prst="rect">
              <a:avLst/>
            </a:prstGeom>
          </p:spPr>
          <p:txBody>
            <a:bodyPr anchor="ctr" rtlCol="false" tIns="84984" lIns="84984" bIns="84984" rIns="84984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67219" y="3865015"/>
            <a:ext cx="5444504" cy="5393285"/>
            <a:chOff x="0" y="0"/>
            <a:chExt cx="857150" cy="84908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7150" cy="849086"/>
            </a:xfrm>
            <a:custGeom>
              <a:avLst/>
              <a:gdLst/>
              <a:ahLst/>
              <a:cxnLst/>
              <a:rect r="r" b="b" t="t" l="l"/>
              <a:pathLst>
                <a:path h="849086" w="857150">
                  <a:moveTo>
                    <a:pt x="0" y="0"/>
                  </a:moveTo>
                  <a:lnTo>
                    <a:pt x="857150" y="0"/>
                  </a:lnTo>
                  <a:lnTo>
                    <a:pt x="857150" y="849086"/>
                  </a:lnTo>
                  <a:lnTo>
                    <a:pt x="0" y="849086"/>
                  </a:lnTo>
                  <a:close/>
                </a:path>
              </a:pathLst>
            </a:custGeom>
            <a:solidFill>
              <a:srgbClr val="00338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57150" cy="887186"/>
            </a:xfrm>
            <a:prstGeom prst="rect">
              <a:avLst/>
            </a:prstGeom>
          </p:spPr>
          <p:txBody>
            <a:bodyPr anchor="ctr" rtlCol="false" tIns="84984" lIns="84984" bIns="84984" rIns="84984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575314" y="1867597"/>
            <a:ext cx="4204142" cy="7507396"/>
          </a:xfrm>
          <a:custGeom>
            <a:avLst/>
            <a:gdLst/>
            <a:ahLst/>
            <a:cxnLst/>
            <a:rect r="r" b="b" t="t" l="l"/>
            <a:pathLst>
              <a:path h="7507396" w="4204142">
                <a:moveTo>
                  <a:pt x="0" y="0"/>
                </a:moveTo>
                <a:lnTo>
                  <a:pt x="4204142" y="0"/>
                </a:lnTo>
                <a:lnTo>
                  <a:pt x="4204142" y="7507396"/>
                </a:lnTo>
                <a:lnTo>
                  <a:pt x="0" y="7507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28700" y="480482"/>
            <a:ext cx="6363342" cy="60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3"/>
              </a:lnSpc>
            </a:pPr>
            <a:r>
              <a:rPr lang="en-US" sz="3566" spc="99" b="true">
                <a:solidFill>
                  <a:srgbClr val="171FD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WHO : KPMG Lighthouse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68341" y="2107825"/>
            <a:ext cx="4442260" cy="963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1"/>
              </a:lnSpc>
              <a:spcBef>
                <a:spcPct val="0"/>
              </a:spcBef>
            </a:pPr>
            <a:r>
              <a:rPr lang="en-US" b="true" sz="2843">
                <a:solidFill>
                  <a:srgbClr val="FFFBF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Intelligen</a:t>
            </a:r>
            <a:r>
              <a:rPr lang="en-US" b="true" sz="2843">
                <a:solidFill>
                  <a:srgbClr val="FFFBF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 Automation </a:t>
            </a:r>
          </a:p>
          <a:p>
            <a:pPr algn="ctr">
              <a:lnSpc>
                <a:spcPts val="3981"/>
              </a:lnSpc>
              <a:spcBef>
                <a:spcPct val="0"/>
              </a:spcBef>
            </a:pPr>
            <a:r>
              <a:rPr lang="en-US" b="true" sz="2843">
                <a:solidFill>
                  <a:srgbClr val="FFFBF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&amp; NewTech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67219" y="4484488"/>
            <a:ext cx="5585355" cy="432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891" indent="-269446" lvl="1">
              <a:lnSpc>
                <a:spcPts val="3494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Implement Robotic Process Automation (RPA) and BPMN to streamline workflows.</a:t>
            </a:r>
          </a:p>
          <a:p>
            <a:pPr algn="l" marL="538891" indent="-269446" lvl="1">
              <a:lnSpc>
                <a:spcPts val="3494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Reduce manual tasks with cognitive automation and AI-driven tools.</a:t>
            </a:r>
          </a:p>
          <a:p>
            <a:pPr algn="l" marL="538891" indent="-269446" lvl="1">
              <a:lnSpc>
                <a:spcPts val="3494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Drive efficiency and innovation through next-generation technologies.</a:t>
            </a:r>
          </a:p>
          <a:p>
            <a:pPr algn="l">
              <a:lnSpc>
                <a:spcPts val="349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03070" y="-7184693"/>
            <a:ext cx="12148871" cy="12148871"/>
            <a:chOff x="0" y="0"/>
            <a:chExt cx="16198495" cy="1619849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2535036" y="4212564"/>
            <a:ext cx="12148871" cy="12148871"/>
            <a:chOff x="0" y="0"/>
            <a:chExt cx="16198495" cy="1619849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8" id="28"/>
          <p:cNvGrpSpPr/>
          <p:nvPr/>
        </p:nvGrpSpPr>
        <p:grpSpPr>
          <a:xfrm rot="0">
            <a:off x="14396290" y="1866366"/>
            <a:ext cx="916071" cy="916071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3386158" y="8770351"/>
            <a:ext cx="916071" cy="916071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784584" y="8168777"/>
            <a:ext cx="601574" cy="601574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4660917" y="4587155"/>
            <a:ext cx="9735373" cy="121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90"/>
              </a:lnSpc>
            </a:pPr>
            <a:r>
              <a:rPr lang="en-US" sz="8695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? &amp; WHAT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8679" y="-8761434"/>
            <a:ext cx="12148871" cy="12148871"/>
            <a:chOff x="0" y="0"/>
            <a:chExt cx="16198495" cy="1619849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6343229" y="570665"/>
            <a:ext cx="916071" cy="91607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18561" y="8800265"/>
            <a:ext cx="916071" cy="91607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8168777"/>
            <a:ext cx="601574" cy="60157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518561" y="3295588"/>
            <a:ext cx="2208097" cy="3312145"/>
          </a:xfrm>
          <a:custGeom>
            <a:avLst/>
            <a:gdLst/>
            <a:ahLst/>
            <a:cxnLst/>
            <a:rect r="r" b="b" t="t" l="l"/>
            <a:pathLst>
              <a:path h="3312145" w="2208097">
                <a:moveTo>
                  <a:pt x="0" y="0"/>
                </a:moveTo>
                <a:lnTo>
                  <a:pt x="2208097" y="0"/>
                </a:lnTo>
                <a:lnTo>
                  <a:pt x="2208097" y="3312145"/>
                </a:lnTo>
                <a:lnTo>
                  <a:pt x="0" y="3312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8679" y="-8761434"/>
            <a:ext cx="12148871" cy="12148871"/>
            <a:chOff x="0" y="0"/>
            <a:chExt cx="16198495" cy="1619849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98495" cy="16198495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21000"/>
                    </a:srgbClr>
                  </a:gs>
                  <a:gs pos="100000">
                    <a:srgbClr val="2932FF">
                      <a:alpha val="21000"/>
                    </a:srgbClr>
                  </a:gs>
                </a:gsLst>
                <a:lin ang="0"/>
              </a:gra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56236" y="656236"/>
              <a:ext cx="14886024" cy="1488602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65000"/>
                    </a:srgbClr>
                  </a:gs>
                  <a:gs pos="100000">
                    <a:srgbClr val="2932FF">
                      <a:alpha val="65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589197" y="1589197"/>
              <a:ext cx="13020101" cy="1302010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57000"/>
                    </a:srgbClr>
                  </a:gs>
                  <a:gs pos="100000">
                    <a:srgbClr val="2932FF">
                      <a:alpha val="57000"/>
                    </a:srgbClr>
                  </a:gs>
                </a:gsLst>
                <a:lin ang="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2482626" y="2482626"/>
              <a:ext cx="11233242" cy="11233242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119C2">
                      <a:alpha val="100000"/>
                    </a:srgbClr>
                  </a:gs>
                  <a:gs pos="100000">
                    <a:srgbClr val="2932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16343229" y="570665"/>
            <a:ext cx="916071" cy="91607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18561" y="8800265"/>
            <a:ext cx="916071" cy="91607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8168777"/>
            <a:ext cx="601574" cy="60157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518561" y="3295588"/>
            <a:ext cx="2208097" cy="3312145"/>
          </a:xfrm>
          <a:custGeom>
            <a:avLst/>
            <a:gdLst/>
            <a:ahLst/>
            <a:cxnLst/>
            <a:rect r="r" b="b" t="t" l="l"/>
            <a:pathLst>
              <a:path h="3312145" w="2208097">
                <a:moveTo>
                  <a:pt x="0" y="0"/>
                </a:moveTo>
                <a:lnTo>
                  <a:pt x="2208097" y="0"/>
                </a:lnTo>
                <a:lnTo>
                  <a:pt x="2208097" y="3312145"/>
                </a:lnTo>
                <a:lnTo>
                  <a:pt x="0" y="3312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5630687" y="3189598"/>
            <a:ext cx="2198140" cy="3907805"/>
          </a:xfrm>
          <a:custGeom>
            <a:avLst/>
            <a:gdLst/>
            <a:ahLst/>
            <a:cxnLst/>
            <a:rect r="r" b="b" t="t" l="l"/>
            <a:pathLst>
              <a:path h="3907805" w="2198140">
                <a:moveTo>
                  <a:pt x="0" y="0"/>
                </a:moveTo>
                <a:lnTo>
                  <a:pt x="2198140" y="0"/>
                </a:lnTo>
                <a:lnTo>
                  <a:pt x="2198140" y="3907804"/>
                </a:lnTo>
                <a:lnTo>
                  <a:pt x="0" y="3907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3166" t="0" r="-83166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4829672" y="6052043"/>
            <a:ext cx="2090718" cy="2090718"/>
          </a:xfrm>
          <a:custGeom>
            <a:avLst/>
            <a:gdLst/>
            <a:ahLst/>
            <a:cxnLst/>
            <a:rect r="r" b="b" t="t" l="l"/>
            <a:pathLst>
              <a:path h="2090718" w="2090718">
                <a:moveTo>
                  <a:pt x="0" y="0"/>
                </a:moveTo>
                <a:lnTo>
                  <a:pt x="2090719" y="0"/>
                </a:lnTo>
                <a:lnTo>
                  <a:pt x="2090719" y="2090719"/>
                </a:lnTo>
                <a:lnTo>
                  <a:pt x="0" y="20907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906" t="0" r="-24906" b="0"/>
            </a:stretch>
          </a:blipFill>
        </p:spPr>
      </p:sp>
      <p:sp>
        <p:nvSpPr>
          <p:cNvPr name="AutoShape 27" id="27"/>
          <p:cNvSpPr/>
          <p:nvPr/>
        </p:nvSpPr>
        <p:spPr>
          <a:xfrm>
            <a:off x="3726658" y="4951661"/>
            <a:ext cx="1930648" cy="0"/>
          </a:xfrm>
          <a:prstGeom prst="line">
            <a:avLst/>
          </a:prstGeom>
          <a:ln cap="flat" w="38100">
            <a:gradFill>
              <a:gsLst>
                <a:gs pos="0">
                  <a:srgbClr val="1119C2">
                    <a:alpha val="100000"/>
                  </a:srgbClr>
                </a:gs>
                <a:gs pos="100000">
                  <a:srgbClr val="293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DAGgGc09foo</dc:identifier>
  <dcterms:modified xsi:type="dcterms:W3CDTF">2011-08-01T06:04:30Z</dcterms:modified>
  <cp:revision>1</cp:revision>
  <dc:title>Copy of NLP CHALLENGE</dc:title>
</cp:coreProperties>
</file>

<file path=docProps/thumbnail.jpeg>
</file>